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80" r:id="rId3"/>
    <p:sldId id="284" r:id="rId4"/>
    <p:sldId id="289" r:id="rId5"/>
    <p:sldId id="288" r:id="rId6"/>
    <p:sldId id="291" r:id="rId7"/>
    <p:sldId id="293" r:id="rId8"/>
    <p:sldId id="295" r:id="rId9"/>
    <p:sldId id="294" r:id="rId10"/>
    <p:sldId id="285" r:id="rId11"/>
    <p:sldId id="297" r:id="rId12"/>
    <p:sldId id="290" r:id="rId13"/>
    <p:sldId id="286" r:id="rId14"/>
    <p:sldId id="287" r:id="rId15"/>
    <p:sldId id="282" r:id="rId16"/>
    <p:sldId id="296"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0D1AB-B0D8-42A0-AECE-33326A0C3B4E}" v="148" dt="2021-11-24T13:22:14.31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T" userId="8913788af2481a2d" providerId="LiveId" clId="{2DB642D7-3E7A-42A9-B339-F512DEE3396D}"/>
    <pc:docChg chg="undo custSel addSld delSld modSld">
      <pc:chgData name="L T" userId="8913788af2481a2d" providerId="LiveId" clId="{2DB642D7-3E7A-42A9-B339-F512DEE3396D}" dt="2021-10-08T08:18:39.874" v="558" actId="20577"/>
      <pc:docMkLst>
        <pc:docMk/>
      </pc:docMkLst>
      <pc:sldChg chg="modSp mod">
        <pc:chgData name="L T" userId="8913788af2481a2d" providerId="LiveId" clId="{2DB642D7-3E7A-42A9-B339-F512DEE3396D}" dt="2021-10-07T16:40:04.580" v="5" actId="20577"/>
        <pc:sldMkLst>
          <pc:docMk/>
          <pc:sldMk cId="0" sldId="256"/>
        </pc:sldMkLst>
        <pc:spChg chg="mod">
          <ac:chgData name="L T" userId="8913788af2481a2d" providerId="LiveId" clId="{2DB642D7-3E7A-42A9-B339-F512DEE3396D}" dt="2021-10-07T16:39:55.535" v="1" actId="6549"/>
          <ac:spMkLst>
            <pc:docMk/>
            <pc:sldMk cId="0" sldId="256"/>
            <ac:spMk id="2" creationId="{00000000-0000-0000-0000-000000000000}"/>
          </ac:spMkLst>
        </pc:spChg>
        <pc:graphicFrameChg chg="modGraphic">
          <ac:chgData name="L T" userId="8913788af2481a2d" providerId="LiveId" clId="{2DB642D7-3E7A-42A9-B339-F512DEE3396D}" dt="2021-10-07T16:40:04.580" v="5" actId="20577"/>
          <ac:graphicFrameMkLst>
            <pc:docMk/>
            <pc:sldMk cId="0" sldId="256"/>
            <ac:graphicFrameMk id="4" creationId="{00000000-0000-0000-0000-000000000000}"/>
          </ac:graphicFrameMkLst>
        </pc:graphicFrameChg>
      </pc:sldChg>
      <pc:sldChg chg="del">
        <pc:chgData name="L T" userId="8913788af2481a2d" providerId="LiveId" clId="{2DB642D7-3E7A-42A9-B339-F512DEE3396D}" dt="2021-10-07T21:44:46.250" v="444" actId="47"/>
        <pc:sldMkLst>
          <pc:docMk/>
          <pc:sldMk cId="0" sldId="279"/>
        </pc:sldMkLst>
      </pc:sldChg>
      <pc:sldChg chg="addSp delSp modSp mod">
        <pc:chgData name="L T" userId="8913788af2481a2d" providerId="LiveId" clId="{2DB642D7-3E7A-42A9-B339-F512DEE3396D}" dt="2021-10-07T20:00:00.863" v="208" actId="1076"/>
        <pc:sldMkLst>
          <pc:docMk/>
          <pc:sldMk cId="0" sldId="280"/>
        </pc:sldMkLst>
        <pc:spChg chg="mod">
          <ac:chgData name="L T" userId="8913788af2481a2d" providerId="LiveId" clId="{2DB642D7-3E7A-42A9-B339-F512DEE3396D}" dt="2021-10-07T19:50:50.554" v="184" actId="20577"/>
          <ac:spMkLst>
            <pc:docMk/>
            <pc:sldMk cId="0" sldId="280"/>
            <ac:spMk id="2" creationId="{00000000-0000-0000-0000-000000000000}"/>
          </ac:spMkLst>
        </pc:spChg>
        <pc:spChg chg="add mod">
          <ac:chgData name="L T" userId="8913788af2481a2d" providerId="LiveId" clId="{2DB642D7-3E7A-42A9-B339-F512DEE3396D}" dt="2021-10-07T19:41:53.442" v="175"/>
          <ac:spMkLst>
            <pc:docMk/>
            <pc:sldMk cId="0" sldId="280"/>
            <ac:spMk id="3" creationId="{F542DB42-7EA4-4C78-B97F-71D727DD2097}"/>
          </ac:spMkLst>
        </pc:spChg>
        <pc:spChg chg="del">
          <ac:chgData name="L T" userId="8913788af2481a2d" providerId="LiveId" clId="{2DB642D7-3E7A-42A9-B339-F512DEE3396D}" dt="2021-10-07T16:41:55.510" v="9" actId="478"/>
          <ac:spMkLst>
            <pc:docMk/>
            <pc:sldMk cId="0" sldId="280"/>
            <ac:spMk id="5" creationId="{00000000-0000-0000-0000-000000000000}"/>
          </ac:spMkLst>
        </pc:spChg>
        <pc:spChg chg="del">
          <ac:chgData name="L T" userId="8913788af2481a2d" providerId="LiveId" clId="{2DB642D7-3E7A-42A9-B339-F512DEE3396D}" dt="2021-10-07T16:42:03.555" v="17" actId="478"/>
          <ac:spMkLst>
            <pc:docMk/>
            <pc:sldMk cId="0" sldId="280"/>
            <ac:spMk id="7" creationId="{00000000-0000-0000-0000-000000000000}"/>
          </ac:spMkLst>
        </pc:spChg>
        <pc:spChg chg="del">
          <ac:chgData name="L T" userId="8913788af2481a2d" providerId="LiveId" clId="{2DB642D7-3E7A-42A9-B339-F512DEE3396D}" dt="2021-10-07T16:42:15.177" v="26" actId="478"/>
          <ac:spMkLst>
            <pc:docMk/>
            <pc:sldMk cId="0" sldId="280"/>
            <ac:spMk id="12" creationId="{00000000-0000-0000-0000-000000000000}"/>
          </ac:spMkLst>
        </pc:spChg>
        <pc:spChg chg="del">
          <ac:chgData name="L T" userId="8913788af2481a2d" providerId="LiveId" clId="{2DB642D7-3E7A-42A9-B339-F512DEE3396D}" dt="2021-10-07T16:42:15.177" v="26" actId="478"/>
          <ac:spMkLst>
            <pc:docMk/>
            <pc:sldMk cId="0" sldId="280"/>
            <ac:spMk id="13" creationId="{00000000-0000-0000-0000-000000000000}"/>
          </ac:spMkLst>
        </pc:spChg>
        <pc:spChg chg="del">
          <ac:chgData name="L T" userId="8913788af2481a2d" providerId="LiveId" clId="{2DB642D7-3E7A-42A9-B339-F512DEE3396D}" dt="2021-10-07T16:42:15.177" v="26" actId="478"/>
          <ac:spMkLst>
            <pc:docMk/>
            <pc:sldMk cId="0" sldId="280"/>
            <ac:spMk id="14" creationId="{00000000-0000-0000-0000-000000000000}"/>
          </ac:spMkLst>
        </pc:spChg>
        <pc:spChg chg="del">
          <ac:chgData name="L T" userId="8913788af2481a2d" providerId="LiveId" clId="{2DB642D7-3E7A-42A9-B339-F512DEE3396D}" dt="2021-10-07T16:42:15.177" v="26" actId="478"/>
          <ac:spMkLst>
            <pc:docMk/>
            <pc:sldMk cId="0" sldId="280"/>
            <ac:spMk id="15" creationId="{00000000-0000-0000-0000-000000000000}"/>
          </ac:spMkLst>
        </pc:spChg>
        <pc:spChg chg="del">
          <ac:chgData name="L T" userId="8913788af2481a2d" providerId="LiveId" clId="{2DB642D7-3E7A-42A9-B339-F512DEE3396D}" dt="2021-10-07T16:42:15.177" v="26" actId="478"/>
          <ac:spMkLst>
            <pc:docMk/>
            <pc:sldMk cId="0" sldId="280"/>
            <ac:spMk id="17" creationId="{00000000-0000-0000-0000-000000000000}"/>
          </ac:spMkLst>
        </pc:spChg>
        <pc:spChg chg="del">
          <ac:chgData name="L T" userId="8913788af2481a2d" providerId="LiveId" clId="{2DB642D7-3E7A-42A9-B339-F512DEE3396D}" dt="2021-10-07T16:42:07.050" v="20" actId="478"/>
          <ac:spMkLst>
            <pc:docMk/>
            <pc:sldMk cId="0" sldId="280"/>
            <ac:spMk id="21" creationId="{00000000-0000-0000-0000-000000000000}"/>
          </ac:spMkLst>
        </pc:spChg>
        <pc:spChg chg="del">
          <ac:chgData name="L T" userId="8913788af2481a2d" providerId="LiveId" clId="{2DB642D7-3E7A-42A9-B339-F512DEE3396D}" dt="2021-10-07T16:42:15.177" v="26" actId="478"/>
          <ac:spMkLst>
            <pc:docMk/>
            <pc:sldMk cId="0" sldId="280"/>
            <ac:spMk id="23" creationId="{00000000-0000-0000-0000-000000000000}"/>
          </ac:spMkLst>
        </pc:spChg>
        <pc:spChg chg="del">
          <ac:chgData name="L T" userId="8913788af2481a2d" providerId="LiveId" clId="{2DB642D7-3E7A-42A9-B339-F512DEE3396D}" dt="2021-10-07T16:42:15.177" v="26" actId="478"/>
          <ac:spMkLst>
            <pc:docMk/>
            <pc:sldMk cId="0" sldId="280"/>
            <ac:spMk id="28" creationId="{00000000-0000-0000-0000-000000000000}"/>
          </ac:spMkLst>
        </pc:spChg>
        <pc:spChg chg="del">
          <ac:chgData name="L T" userId="8913788af2481a2d" providerId="LiveId" clId="{2DB642D7-3E7A-42A9-B339-F512DEE3396D}" dt="2021-10-07T16:41:56.401" v="10" actId="478"/>
          <ac:spMkLst>
            <pc:docMk/>
            <pc:sldMk cId="0" sldId="280"/>
            <ac:spMk id="30" creationId="{00000000-0000-0000-0000-000000000000}"/>
          </ac:spMkLst>
        </pc:spChg>
        <pc:spChg chg="del">
          <ac:chgData name="L T" userId="8913788af2481a2d" providerId="LiveId" clId="{2DB642D7-3E7A-42A9-B339-F512DEE3396D}" dt="2021-10-07T16:42:15.177" v="26" actId="478"/>
          <ac:spMkLst>
            <pc:docMk/>
            <pc:sldMk cId="0" sldId="280"/>
            <ac:spMk id="33" creationId="{00000000-0000-0000-0000-000000000000}"/>
          </ac:spMkLst>
        </pc:spChg>
        <pc:spChg chg="del">
          <ac:chgData name="L T" userId="8913788af2481a2d" providerId="LiveId" clId="{2DB642D7-3E7A-42A9-B339-F512DEE3396D}" dt="2021-10-07T16:42:06.266" v="19" actId="478"/>
          <ac:spMkLst>
            <pc:docMk/>
            <pc:sldMk cId="0" sldId="280"/>
            <ac:spMk id="34" creationId="{00000000-0000-0000-0000-000000000000}"/>
          </ac:spMkLst>
        </pc:spChg>
        <pc:spChg chg="del">
          <ac:chgData name="L T" userId="8913788af2481a2d" providerId="LiveId" clId="{2DB642D7-3E7A-42A9-B339-F512DEE3396D}" dt="2021-10-07T16:42:07.795" v="21" actId="478"/>
          <ac:spMkLst>
            <pc:docMk/>
            <pc:sldMk cId="0" sldId="280"/>
            <ac:spMk id="35" creationId="{00000000-0000-0000-0000-000000000000}"/>
          </ac:spMkLst>
        </pc:spChg>
        <pc:spChg chg="del">
          <ac:chgData name="L T" userId="8913788af2481a2d" providerId="LiveId" clId="{2DB642D7-3E7A-42A9-B339-F512DEE3396D}" dt="2021-10-07T16:42:08.530" v="22" actId="478"/>
          <ac:spMkLst>
            <pc:docMk/>
            <pc:sldMk cId="0" sldId="280"/>
            <ac:spMk id="36" creationId="{00000000-0000-0000-0000-000000000000}"/>
          </ac:spMkLst>
        </pc:spChg>
        <pc:spChg chg="del">
          <ac:chgData name="L T" userId="8913788af2481a2d" providerId="LiveId" clId="{2DB642D7-3E7A-42A9-B339-F512DEE3396D}" dt="2021-10-07T16:42:09.266" v="23" actId="478"/>
          <ac:spMkLst>
            <pc:docMk/>
            <pc:sldMk cId="0" sldId="280"/>
            <ac:spMk id="37" creationId="{00000000-0000-0000-0000-000000000000}"/>
          </ac:spMkLst>
        </pc:spChg>
        <pc:spChg chg="del">
          <ac:chgData name="L T" userId="8913788af2481a2d" providerId="LiveId" clId="{2DB642D7-3E7A-42A9-B339-F512DEE3396D}" dt="2021-10-07T16:42:10.530" v="24" actId="478"/>
          <ac:spMkLst>
            <pc:docMk/>
            <pc:sldMk cId="0" sldId="280"/>
            <ac:spMk id="38" creationId="{00000000-0000-0000-0000-000000000000}"/>
          </ac:spMkLst>
        </pc:spChg>
        <pc:spChg chg="del">
          <ac:chgData name="L T" userId="8913788af2481a2d" providerId="LiveId" clId="{2DB642D7-3E7A-42A9-B339-F512DEE3396D}" dt="2021-10-07T16:41:57.626" v="11" actId="478"/>
          <ac:spMkLst>
            <pc:docMk/>
            <pc:sldMk cId="0" sldId="280"/>
            <ac:spMk id="39" creationId="{00000000-0000-0000-0000-000000000000}"/>
          </ac:spMkLst>
        </pc:spChg>
        <pc:spChg chg="del">
          <ac:chgData name="L T" userId="8913788af2481a2d" providerId="LiveId" clId="{2DB642D7-3E7A-42A9-B339-F512DEE3396D}" dt="2021-10-07T16:42:00.370" v="14" actId="478"/>
          <ac:spMkLst>
            <pc:docMk/>
            <pc:sldMk cId="0" sldId="280"/>
            <ac:spMk id="40" creationId="{00000000-0000-0000-0000-000000000000}"/>
          </ac:spMkLst>
        </pc:spChg>
        <pc:spChg chg="del">
          <ac:chgData name="L T" userId="8913788af2481a2d" providerId="LiveId" clId="{2DB642D7-3E7A-42A9-B339-F512DEE3396D}" dt="2021-10-07T16:42:17.867" v="28" actId="478"/>
          <ac:spMkLst>
            <pc:docMk/>
            <pc:sldMk cId="0" sldId="280"/>
            <ac:spMk id="41" creationId="{00000000-0000-0000-0000-000000000000}"/>
          </ac:spMkLst>
        </pc:spChg>
        <pc:spChg chg="del">
          <ac:chgData name="L T" userId="8913788af2481a2d" providerId="LiveId" clId="{2DB642D7-3E7A-42A9-B339-F512DEE3396D}" dt="2021-10-07T16:42:16.723" v="27" actId="478"/>
          <ac:spMkLst>
            <pc:docMk/>
            <pc:sldMk cId="0" sldId="280"/>
            <ac:spMk id="42" creationId="{00000000-0000-0000-0000-000000000000}"/>
          </ac:spMkLst>
        </pc:spChg>
        <pc:spChg chg="del">
          <ac:chgData name="L T" userId="8913788af2481a2d" providerId="LiveId" clId="{2DB642D7-3E7A-42A9-B339-F512DEE3396D}" dt="2021-10-07T16:42:04.875" v="18" actId="478"/>
          <ac:spMkLst>
            <pc:docMk/>
            <pc:sldMk cId="0" sldId="280"/>
            <ac:spMk id="43" creationId="{00000000-0000-0000-0000-000000000000}"/>
          </ac:spMkLst>
        </pc:spChg>
        <pc:spChg chg="del">
          <ac:chgData name="L T" userId="8913788af2481a2d" providerId="LiveId" clId="{2DB642D7-3E7A-42A9-B339-F512DEE3396D}" dt="2021-10-07T16:42:11.827" v="25" actId="478"/>
          <ac:spMkLst>
            <pc:docMk/>
            <pc:sldMk cId="0" sldId="280"/>
            <ac:spMk id="44" creationId="{00000000-0000-0000-0000-000000000000}"/>
          </ac:spMkLst>
        </pc:spChg>
        <pc:spChg chg="del">
          <ac:chgData name="L T" userId="8913788af2481a2d" providerId="LiveId" clId="{2DB642D7-3E7A-42A9-B339-F512DEE3396D}" dt="2021-10-07T16:42:15.177" v="26" actId="478"/>
          <ac:spMkLst>
            <pc:docMk/>
            <pc:sldMk cId="0" sldId="280"/>
            <ac:spMk id="48" creationId="{00000000-0000-0000-0000-000000000000}"/>
          </ac:spMkLst>
        </pc:spChg>
        <pc:picChg chg="add mod">
          <ac:chgData name="L T" userId="8913788af2481a2d" providerId="LiveId" clId="{2DB642D7-3E7A-42A9-B339-F512DEE3396D}" dt="2021-10-07T19:59:26.087" v="203" actId="1076"/>
          <ac:picMkLst>
            <pc:docMk/>
            <pc:sldMk cId="0" sldId="280"/>
            <ac:picMk id="8" creationId="{976F0933-3B4B-4A97-A8CD-1E2F171AC3F8}"/>
          </ac:picMkLst>
        </pc:picChg>
        <pc:picChg chg="add mod">
          <ac:chgData name="L T" userId="8913788af2481a2d" providerId="LiveId" clId="{2DB642D7-3E7A-42A9-B339-F512DEE3396D}" dt="2021-10-07T20:00:00.863" v="208" actId="1076"/>
          <ac:picMkLst>
            <pc:docMk/>
            <pc:sldMk cId="0" sldId="280"/>
            <ac:picMk id="10" creationId="{64AB299F-73F4-4218-A758-89FD7AED5F48}"/>
          </ac:picMkLst>
        </pc:picChg>
        <pc:cxnChg chg="del">
          <ac:chgData name="L T" userId="8913788af2481a2d" providerId="LiveId" clId="{2DB642D7-3E7A-42A9-B339-F512DEE3396D}" dt="2021-10-07T16:41:58.382" v="12" actId="478"/>
          <ac:cxnSpMkLst>
            <pc:docMk/>
            <pc:sldMk cId="0" sldId="280"/>
            <ac:cxnSpMk id="6" creationId="{00000000-0000-0000-0000-000000000000}"/>
          </ac:cxnSpMkLst>
        </pc:cxnChg>
        <pc:cxnChg chg="del">
          <ac:chgData name="L T" userId="8913788af2481a2d" providerId="LiveId" clId="{2DB642D7-3E7A-42A9-B339-F512DEE3396D}" dt="2021-10-07T16:41:58.923" v="13" actId="478"/>
          <ac:cxnSpMkLst>
            <pc:docMk/>
            <pc:sldMk cId="0" sldId="280"/>
            <ac:cxnSpMk id="45" creationId="{00000000-0000-0000-0000-000000000000}"/>
          </ac:cxnSpMkLst>
        </pc:cxnChg>
        <pc:cxnChg chg="del">
          <ac:chgData name="L T" userId="8913788af2481a2d" providerId="LiveId" clId="{2DB642D7-3E7A-42A9-B339-F512DEE3396D}" dt="2021-10-07T16:42:01.474" v="15" actId="478"/>
          <ac:cxnSpMkLst>
            <pc:docMk/>
            <pc:sldMk cId="0" sldId="280"/>
            <ac:cxnSpMk id="46" creationId="{00000000-0000-0000-0000-000000000000}"/>
          </ac:cxnSpMkLst>
        </pc:cxnChg>
        <pc:cxnChg chg="del">
          <ac:chgData name="L T" userId="8913788af2481a2d" providerId="LiveId" clId="{2DB642D7-3E7A-42A9-B339-F512DEE3396D}" dt="2021-10-07T16:42:02.060" v="16" actId="478"/>
          <ac:cxnSpMkLst>
            <pc:docMk/>
            <pc:sldMk cId="0" sldId="280"/>
            <ac:cxnSpMk id="47" creationId="{00000000-0000-0000-0000-000000000000}"/>
          </ac:cxnSpMkLst>
        </pc:cxnChg>
      </pc:sldChg>
      <pc:sldChg chg="del">
        <pc:chgData name="L T" userId="8913788af2481a2d" providerId="LiveId" clId="{2DB642D7-3E7A-42A9-B339-F512DEE3396D}" dt="2021-10-07T21:44:47.587" v="445" actId="47"/>
        <pc:sldMkLst>
          <pc:docMk/>
          <pc:sldMk cId="4182805655" sldId="281"/>
        </pc:sldMkLst>
      </pc:sldChg>
      <pc:sldChg chg="modSp mod">
        <pc:chgData name="L T" userId="8913788af2481a2d" providerId="LiveId" clId="{2DB642D7-3E7A-42A9-B339-F512DEE3396D}" dt="2021-10-08T08:03:10.466" v="555" actId="20577"/>
        <pc:sldMkLst>
          <pc:docMk/>
          <pc:sldMk cId="4102615838" sldId="282"/>
        </pc:sldMkLst>
        <pc:spChg chg="mod">
          <ac:chgData name="L T" userId="8913788af2481a2d" providerId="LiveId" clId="{2DB642D7-3E7A-42A9-B339-F512DEE3396D}" dt="2021-10-07T21:59:24.734" v="523" actId="20577"/>
          <ac:spMkLst>
            <pc:docMk/>
            <pc:sldMk cId="4102615838" sldId="282"/>
            <ac:spMk id="2" creationId="{00000000-0000-0000-0000-000000000000}"/>
          </ac:spMkLst>
        </pc:spChg>
        <pc:spChg chg="mod">
          <ac:chgData name="L T" userId="8913788af2481a2d" providerId="LiveId" clId="{2DB642D7-3E7A-42A9-B339-F512DEE3396D}" dt="2021-10-08T08:03:10.466" v="555" actId="20577"/>
          <ac:spMkLst>
            <pc:docMk/>
            <pc:sldMk cId="4102615838" sldId="282"/>
            <ac:spMk id="10" creationId="{00000000-0000-0000-0000-000000000000}"/>
          </ac:spMkLst>
        </pc:spChg>
      </pc:sldChg>
      <pc:sldChg chg="add del">
        <pc:chgData name="L T" userId="8913788af2481a2d" providerId="LiveId" clId="{2DB642D7-3E7A-42A9-B339-F512DEE3396D}" dt="2021-10-07T21:44:45.075" v="443" actId="47"/>
        <pc:sldMkLst>
          <pc:docMk/>
          <pc:sldMk cId="548753026" sldId="283"/>
        </pc:sldMkLst>
      </pc:sldChg>
      <pc:sldChg chg="new del">
        <pc:chgData name="L T" userId="8913788af2481a2d" providerId="LiveId" clId="{2DB642D7-3E7A-42A9-B339-F512DEE3396D}" dt="2021-10-07T16:41:48.858" v="7" actId="680"/>
        <pc:sldMkLst>
          <pc:docMk/>
          <pc:sldMk cId="4228186903" sldId="283"/>
        </pc:sldMkLst>
      </pc:sldChg>
      <pc:sldChg chg="addSp delSp modSp add mod">
        <pc:chgData name="L T" userId="8913788af2481a2d" providerId="LiveId" clId="{2DB642D7-3E7A-42A9-B339-F512DEE3396D}" dt="2021-10-07T21:17:31.723" v="343" actId="20577"/>
        <pc:sldMkLst>
          <pc:docMk/>
          <pc:sldMk cId="86357934" sldId="284"/>
        </pc:sldMkLst>
        <pc:spChg chg="mod">
          <ac:chgData name="L T" userId="8913788af2481a2d" providerId="LiveId" clId="{2DB642D7-3E7A-42A9-B339-F512DEE3396D}" dt="2021-10-07T20:38:27.466" v="214" actId="6549"/>
          <ac:spMkLst>
            <pc:docMk/>
            <pc:sldMk cId="86357934" sldId="284"/>
            <ac:spMk id="2" creationId="{00000000-0000-0000-0000-000000000000}"/>
          </ac:spMkLst>
        </pc:spChg>
        <pc:spChg chg="mod">
          <ac:chgData name="L T" userId="8913788af2481a2d" providerId="LiveId" clId="{2DB642D7-3E7A-42A9-B339-F512DEE3396D}" dt="2021-10-07T21:00:28.395" v="265" actId="1076"/>
          <ac:spMkLst>
            <pc:docMk/>
            <pc:sldMk cId="86357934" sldId="284"/>
            <ac:spMk id="3" creationId="{F542DB42-7EA4-4C78-B97F-71D727DD2097}"/>
          </ac:spMkLst>
        </pc:spChg>
        <pc:spChg chg="add mod">
          <ac:chgData name="L T" userId="8913788af2481a2d" providerId="LiveId" clId="{2DB642D7-3E7A-42A9-B339-F512DEE3396D}" dt="2021-10-07T21:17:31.723" v="343" actId="20577"/>
          <ac:spMkLst>
            <pc:docMk/>
            <pc:sldMk cId="86357934" sldId="284"/>
            <ac:spMk id="9" creationId="{1BB2765F-7B93-4FD1-A680-47BCD0133031}"/>
          </ac:spMkLst>
        </pc:spChg>
        <pc:picChg chg="add mod">
          <ac:chgData name="L T" userId="8913788af2481a2d" providerId="LiveId" clId="{2DB642D7-3E7A-42A9-B339-F512DEE3396D}" dt="2021-10-07T21:04:34.154" v="277" actId="1076"/>
          <ac:picMkLst>
            <pc:docMk/>
            <pc:sldMk cId="86357934" sldId="284"/>
            <ac:picMk id="5" creationId="{0EBFA7A6-183E-4D39-82B6-BA77AEE853C4}"/>
          </ac:picMkLst>
        </pc:picChg>
        <pc:picChg chg="add mod">
          <ac:chgData name="L T" userId="8913788af2481a2d" providerId="LiveId" clId="{2DB642D7-3E7A-42A9-B339-F512DEE3396D}" dt="2021-10-07T21:04:20.777" v="275" actId="1076"/>
          <ac:picMkLst>
            <pc:docMk/>
            <pc:sldMk cId="86357934" sldId="284"/>
            <ac:picMk id="7" creationId="{0AE781AF-1061-40CC-B7DC-FCB3C5631E6E}"/>
          </ac:picMkLst>
        </pc:picChg>
        <pc:picChg chg="del">
          <ac:chgData name="L T" userId="8913788af2481a2d" providerId="LiveId" clId="{2DB642D7-3E7A-42A9-B339-F512DEE3396D}" dt="2021-10-07T19:46:56.730" v="182" actId="478"/>
          <ac:picMkLst>
            <pc:docMk/>
            <pc:sldMk cId="86357934" sldId="284"/>
            <ac:picMk id="8" creationId="{976F0933-3B4B-4A97-A8CD-1E2F171AC3F8}"/>
          </ac:picMkLst>
        </pc:picChg>
      </pc:sldChg>
      <pc:sldChg chg="addSp delSp modSp add mod">
        <pc:chgData name="L T" userId="8913788af2481a2d" providerId="LiveId" clId="{2DB642D7-3E7A-42A9-B339-F512DEE3396D}" dt="2021-10-07T21:33:25.921" v="401"/>
        <pc:sldMkLst>
          <pc:docMk/>
          <pc:sldMk cId="2607919844" sldId="285"/>
        </pc:sldMkLst>
        <pc:spChg chg="del">
          <ac:chgData name="L T" userId="8913788af2481a2d" providerId="LiveId" clId="{2DB642D7-3E7A-42A9-B339-F512DEE3396D}" dt="2021-10-07T21:17:15.171" v="339" actId="478"/>
          <ac:spMkLst>
            <pc:docMk/>
            <pc:sldMk cId="2607919844" sldId="285"/>
            <ac:spMk id="3" creationId="{F542DB42-7EA4-4C78-B97F-71D727DD2097}"/>
          </ac:spMkLst>
        </pc:spChg>
        <pc:spChg chg="mod">
          <ac:chgData name="L T" userId="8913788af2481a2d" providerId="LiveId" clId="{2DB642D7-3E7A-42A9-B339-F512DEE3396D}" dt="2021-10-07T21:33:25.921" v="401"/>
          <ac:spMkLst>
            <pc:docMk/>
            <pc:sldMk cId="2607919844" sldId="285"/>
            <ac:spMk id="9" creationId="{1BB2765F-7B93-4FD1-A680-47BCD0133031}"/>
          </ac:spMkLst>
        </pc:spChg>
        <pc:picChg chg="del">
          <ac:chgData name="L T" userId="8913788af2481a2d" providerId="LiveId" clId="{2DB642D7-3E7A-42A9-B339-F512DEE3396D}" dt="2021-10-07T21:19:47.394" v="346" actId="478"/>
          <ac:picMkLst>
            <pc:docMk/>
            <pc:sldMk cId="2607919844" sldId="285"/>
            <ac:picMk id="5" creationId="{0EBFA7A6-183E-4D39-82B6-BA77AEE853C4}"/>
          </ac:picMkLst>
        </pc:picChg>
        <pc:picChg chg="add mod">
          <ac:chgData name="L T" userId="8913788af2481a2d" providerId="LiveId" clId="{2DB642D7-3E7A-42A9-B339-F512DEE3396D}" dt="2021-10-07T21:19:57.448" v="351" actId="1076"/>
          <ac:picMkLst>
            <pc:docMk/>
            <pc:sldMk cId="2607919844" sldId="285"/>
            <ac:picMk id="6" creationId="{233C22D6-41DF-4941-BB26-3923179A984B}"/>
          </ac:picMkLst>
        </pc:picChg>
        <pc:picChg chg="del">
          <ac:chgData name="L T" userId="8913788af2481a2d" providerId="LiveId" clId="{2DB642D7-3E7A-42A9-B339-F512DEE3396D}" dt="2021-10-07T21:20:01.306" v="352" actId="478"/>
          <ac:picMkLst>
            <pc:docMk/>
            <pc:sldMk cId="2607919844" sldId="285"/>
            <ac:picMk id="7" creationId="{0AE781AF-1061-40CC-B7DC-FCB3C5631E6E}"/>
          </ac:picMkLst>
        </pc:picChg>
        <pc:picChg chg="add mod">
          <ac:chgData name="L T" userId="8913788af2481a2d" providerId="LiveId" clId="{2DB642D7-3E7A-42A9-B339-F512DEE3396D}" dt="2021-10-07T21:20:44.898" v="356" actId="14100"/>
          <ac:picMkLst>
            <pc:docMk/>
            <pc:sldMk cId="2607919844" sldId="285"/>
            <ac:picMk id="10" creationId="{CF208AC4-FC68-466B-A79D-366F617ECD04}"/>
          </ac:picMkLst>
        </pc:picChg>
      </pc:sldChg>
      <pc:sldChg chg="addSp delSp modSp add mod">
        <pc:chgData name="L T" userId="8913788af2481a2d" providerId="LiveId" clId="{2DB642D7-3E7A-42A9-B339-F512DEE3396D}" dt="2021-10-07T21:41:24.051" v="439" actId="20577"/>
        <pc:sldMkLst>
          <pc:docMk/>
          <pc:sldMk cId="3841395948" sldId="286"/>
        </pc:sldMkLst>
        <pc:spChg chg="mod">
          <ac:chgData name="L T" userId="8913788af2481a2d" providerId="LiveId" clId="{2DB642D7-3E7A-42A9-B339-F512DEE3396D}" dt="2021-10-07T21:41:24.051" v="439" actId="20577"/>
          <ac:spMkLst>
            <pc:docMk/>
            <pc:sldMk cId="3841395948" sldId="286"/>
            <ac:spMk id="9" creationId="{1BB2765F-7B93-4FD1-A680-47BCD0133031}"/>
          </ac:spMkLst>
        </pc:spChg>
        <pc:picChg chg="add mod">
          <ac:chgData name="L T" userId="8913788af2481a2d" providerId="LiveId" clId="{2DB642D7-3E7A-42A9-B339-F512DEE3396D}" dt="2021-10-07T21:36:18.839" v="414" actId="1076"/>
          <ac:picMkLst>
            <pc:docMk/>
            <pc:sldMk cId="3841395948" sldId="286"/>
            <ac:picMk id="4" creationId="{DBA8DCD1-0F56-4908-9109-ABA29E89A445}"/>
          </ac:picMkLst>
        </pc:picChg>
        <pc:picChg chg="del">
          <ac:chgData name="L T" userId="8913788af2481a2d" providerId="LiveId" clId="{2DB642D7-3E7A-42A9-B339-F512DEE3396D}" dt="2021-10-07T21:34:00.985" v="405" actId="478"/>
          <ac:picMkLst>
            <pc:docMk/>
            <pc:sldMk cId="3841395948" sldId="286"/>
            <ac:picMk id="6" creationId="{233C22D6-41DF-4941-BB26-3923179A984B}"/>
          </ac:picMkLst>
        </pc:picChg>
        <pc:picChg chg="add mod">
          <ac:chgData name="L T" userId="8913788af2481a2d" providerId="LiveId" clId="{2DB642D7-3E7A-42A9-B339-F512DEE3396D}" dt="2021-10-07T21:36:20.680" v="415" actId="1076"/>
          <ac:picMkLst>
            <pc:docMk/>
            <pc:sldMk cId="3841395948" sldId="286"/>
            <ac:picMk id="7" creationId="{CBBA65EC-A000-4A78-8F9A-A107AFF158BE}"/>
          </ac:picMkLst>
        </pc:picChg>
        <pc:picChg chg="del">
          <ac:chgData name="L T" userId="8913788af2481a2d" providerId="LiveId" clId="{2DB642D7-3E7A-42A9-B339-F512DEE3396D}" dt="2021-10-07T21:34:01.712" v="406" actId="478"/>
          <ac:picMkLst>
            <pc:docMk/>
            <pc:sldMk cId="3841395948" sldId="286"/>
            <ac:picMk id="10" creationId="{CF208AC4-FC68-466B-A79D-366F617ECD04}"/>
          </ac:picMkLst>
        </pc:picChg>
      </pc:sldChg>
      <pc:sldChg chg="delSp modSp add mod">
        <pc:chgData name="L T" userId="8913788af2481a2d" providerId="LiveId" clId="{2DB642D7-3E7A-42A9-B339-F512DEE3396D}" dt="2021-10-08T08:18:39.874" v="558" actId="20577"/>
        <pc:sldMkLst>
          <pc:docMk/>
          <pc:sldMk cId="3863307705" sldId="287"/>
        </pc:sldMkLst>
        <pc:spChg chg="mod">
          <ac:chgData name="L T" userId="8913788af2481a2d" providerId="LiveId" clId="{2DB642D7-3E7A-42A9-B339-F512DEE3396D}" dt="2021-10-07T21:45:16.760" v="448" actId="20577"/>
          <ac:spMkLst>
            <pc:docMk/>
            <pc:sldMk cId="3863307705" sldId="287"/>
            <ac:spMk id="2" creationId="{00000000-0000-0000-0000-000000000000}"/>
          </ac:spMkLst>
        </pc:spChg>
        <pc:spChg chg="mod">
          <ac:chgData name="L T" userId="8913788af2481a2d" providerId="LiveId" clId="{2DB642D7-3E7A-42A9-B339-F512DEE3396D}" dt="2021-10-08T08:18:39.874" v="558" actId="20577"/>
          <ac:spMkLst>
            <pc:docMk/>
            <pc:sldMk cId="3863307705" sldId="287"/>
            <ac:spMk id="9" creationId="{1BB2765F-7B93-4FD1-A680-47BCD0133031}"/>
          </ac:spMkLst>
        </pc:spChg>
        <pc:picChg chg="del">
          <ac:chgData name="L T" userId="8913788af2481a2d" providerId="LiveId" clId="{2DB642D7-3E7A-42A9-B339-F512DEE3396D}" dt="2021-10-07T21:44:41.399" v="442" actId="478"/>
          <ac:picMkLst>
            <pc:docMk/>
            <pc:sldMk cId="3863307705" sldId="287"/>
            <ac:picMk id="4" creationId="{DBA8DCD1-0F56-4908-9109-ABA29E89A445}"/>
          </ac:picMkLst>
        </pc:picChg>
        <pc:picChg chg="del">
          <ac:chgData name="L T" userId="8913788af2481a2d" providerId="LiveId" clId="{2DB642D7-3E7A-42A9-B339-F512DEE3396D}" dt="2021-10-07T21:44:40.822" v="441" actId="478"/>
          <ac:picMkLst>
            <pc:docMk/>
            <pc:sldMk cId="3863307705" sldId="287"/>
            <ac:picMk id="7" creationId="{CBBA65EC-A000-4A78-8F9A-A107AFF158BE}"/>
          </ac:picMkLst>
        </pc:picChg>
      </pc:sldChg>
    </pc:docChg>
  </pc:docChgLst>
  <pc:docChgLst>
    <pc:chgData name="L T" userId="8913788af2481a2d" providerId="LiveId" clId="{8550D1AB-B0D8-42A0-AECE-33326A0C3B4E}"/>
    <pc:docChg chg="undo custSel addSld delSld modSld sldOrd">
      <pc:chgData name="L T" userId="8913788af2481a2d" providerId="LiveId" clId="{8550D1AB-B0D8-42A0-AECE-33326A0C3B4E}" dt="2021-11-24T14:45:02.851" v="570" actId="14100"/>
      <pc:docMkLst>
        <pc:docMk/>
      </pc:docMkLst>
      <pc:sldChg chg="addSp delSp modSp mod">
        <pc:chgData name="L T" userId="8913788af2481a2d" providerId="LiveId" clId="{8550D1AB-B0D8-42A0-AECE-33326A0C3B4E}" dt="2021-11-23T17:03:58.156" v="362" actId="2711"/>
        <pc:sldMkLst>
          <pc:docMk/>
          <pc:sldMk cId="0" sldId="256"/>
        </pc:sldMkLst>
        <pc:spChg chg="mod">
          <ac:chgData name="L T" userId="8913788af2481a2d" providerId="LiveId" clId="{8550D1AB-B0D8-42A0-AECE-33326A0C3B4E}" dt="2021-11-22T21:14:42.637" v="50" actId="14100"/>
          <ac:spMkLst>
            <pc:docMk/>
            <pc:sldMk cId="0" sldId="256"/>
            <ac:spMk id="2" creationId="{00000000-0000-0000-0000-000000000000}"/>
          </ac:spMkLst>
        </pc:spChg>
        <pc:spChg chg="add del mod">
          <ac:chgData name="L T" userId="8913788af2481a2d" providerId="LiveId" clId="{8550D1AB-B0D8-42A0-AECE-33326A0C3B4E}" dt="2021-11-22T21:13:19.674" v="1"/>
          <ac:spMkLst>
            <pc:docMk/>
            <pc:sldMk cId="0" sldId="256"/>
            <ac:spMk id="5" creationId="{B89FA6B5-57F2-4901-842A-0EF25F31D79E}"/>
          </ac:spMkLst>
        </pc:spChg>
        <pc:graphicFrameChg chg="add del mod">
          <ac:chgData name="L T" userId="8913788af2481a2d" providerId="LiveId" clId="{8550D1AB-B0D8-42A0-AECE-33326A0C3B4E}" dt="2021-11-22T21:13:19.674" v="1"/>
          <ac:graphicFrameMkLst>
            <pc:docMk/>
            <pc:sldMk cId="0" sldId="256"/>
            <ac:graphicFrameMk id="3" creationId="{B9FA0A24-FF7A-4476-8877-D38FA13043B5}"/>
          </ac:graphicFrameMkLst>
        </pc:graphicFrameChg>
        <pc:graphicFrameChg chg="mod modGraphic">
          <ac:chgData name="L T" userId="8913788af2481a2d" providerId="LiveId" clId="{8550D1AB-B0D8-42A0-AECE-33326A0C3B4E}" dt="2021-11-23T17:03:58.156" v="362" actId="2711"/>
          <ac:graphicFrameMkLst>
            <pc:docMk/>
            <pc:sldMk cId="0" sldId="256"/>
            <ac:graphicFrameMk id="4" creationId="{00000000-0000-0000-0000-000000000000}"/>
          </ac:graphicFrameMkLst>
        </pc:graphicFrameChg>
        <pc:picChg chg="add mod">
          <ac:chgData name="L T" userId="8913788af2481a2d" providerId="LiveId" clId="{8550D1AB-B0D8-42A0-AECE-33326A0C3B4E}" dt="2021-11-23T14:18:52.850" v="215"/>
          <ac:picMkLst>
            <pc:docMk/>
            <pc:sldMk cId="0" sldId="256"/>
            <ac:picMk id="5" creationId="{C20E2F9D-0AA0-459C-B15D-E0C2EA0427BF}"/>
          </ac:picMkLst>
        </pc:picChg>
        <pc:picChg chg="add mod">
          <ac:chgData name="L T" userId="8913788af2481a2d" providerId="LiveId" clId="{8550D1AB-B0D8-42A0-AECE-33326A0C3B4E}" dt="2021-11-23T14:18:52.850" v="215"/>
          <ac:picMkLst>
            <pc:docMk/>
            <pc:sldMk cId="0" sldId="256"/>
            <ac:picMk id="6" creationId="{765C66B3-FE87-4EF9-8B2E-DAC8CB7B6345}"/>
          </ac:picMkLst>
        </pc:picChg>
      </pc:sldChg>
      <pc:sldChg chg="addSp delSp modSp mod">
        <pc:chgData name="L T" userId="8913788af2481a2d" providerId="LiveId" clId="{8550D1AB-B0D8-42A0-AECE-33326A0C3B4E}" dt="2021-11-24T14:45:02.851" v="570" actId="14100"/>
        <pc:sldMkLst>
          <pc:docMk/>
          <pc:sldMk cId="0" sldId="280"/>
        </pc:sldMkLst>
        <pc:spChg chg="mod">
          <ac:chgData name="L T" userId="8913788af2481a2d" providerId="LiveId" clId="{8550D1AB-B0D8-42A0-AECE-33326A0C3B4E}" dt="2021-11-23T17:06:36.363" v="378" actId="403"/>
          <ac:spMkLst>
            <pc:docMk/>
            <pc:sldMk cId="0" sldId="280"/>
            <ac:spMk id="2" creationId="{00000000-0000-0000-0000-000000000000}"/>
          </ac:spMkLst>
        </pc:spChg>
        <pc:spChg chg="del">
          <ac:chgData name="L T" userId="8913788af2481a2d" providerId="LiveId" clId="{8550D1AB-B0D8-42A0-AECE-33326A0C3B4E}" dt="2021-11-23T00:19:16.963" v="51" actId="478"/>
          <ac:spMkLst>
            <pc:docMk/>
            <pc:sldMk cId="0" sldId="280"/>
            <ac:spMk id="3" creationId="{F542DB42-7EA4-4C78-B97F-71D727DD2097}"/>
          </ac:spMkLst>
        </pc:spChg>
        <pc:spChg chg="add mod">
          <ac:chgData name="L T" userId="8913788af2481a2d" providerId="LiveId" clId="{8550D1AB-B0D8-42A0-AECE-33326A0C3B4E}" dt="2021-11-24T14:45:02.851" v="570" actId="14100"/>
          <ac:spMkLst>
            <pc:docMk/>
            <pc:sldMk cId="0" sldId="280"/>
            <ac:spMk id="6" creationId="{1B3369B6-AC27-42E6-83F4-E422CCA0111F}"/>
          </ac:spMkLst>
        </pc:spChg>
        <pc:spChg chg="mod">
          <ac:chgData name="L T" userId="8913788af2481a2d" providerId="LiveId" clId="{8550D1AB-B0D8-42A0-AECE-33326A0C3B4E}" dt="2021-11-23T17:05:22.624" v="367" actId="1076"/>
          <ac:spMkLst>
            <pc:docMk/>
            <pc:sldMk cId="0" sldId="280"/>
            <ac:spMk id="12" creationId="{780D00FA-F781-49C8-80EB-3B5EA953DC20}"/>
          </ac:spMkLst>
        </pc:spChg>
        <pc:spChg chg="mod">
          <ac:chgData name="L T" userId="8913788af2481a2d" providerId="LiveId" clId="{8550D1AB-B0D8-42A0-AECE-33326A0C3B4E}" dt="2021-11-23T17:07:04.974" v="379" actId="1076"/>
          <ac:spMkLst>
            <pc:docMk/>
            <pc:sldMk cId="0" sldId="280"/>
            <ac:spMk id="13" creationId="{0D8D07F0-ECCA-4F31-A10D-578AFAF41A17}"/>
          </ac:spMkLst>
        </pc:spChg>
        <pc:spChg chg="mod">
          <ac:chgData name="L T" userId="8913788af2481a2d" providerId="LiveId" clId="{8550D1AB-B0D8-42A0-AECE-33326A0C3B4E}" dt="2021-11-23T17:07:11.665" v="380" actId="1076"/>
          <ac:spMkLst>
            <pc:docMk/>
            <pc:sldMk cId="0" sldId="280"/>
            <ac:spMk id="14" creationId="{5C49CB04-EEBE-42B6-A8E0-A6BC8902B37D}"/>
          </ac:spMkLst>
        </pc:spChg>
        <pc:spChg chg="add mod">
          <ac:chgData name="L T" userId="8913788af2481a2d" providerId="LiveId" clId="{8550D1AB-B0D8-42A0-AECE-33326A0C3B4E}" dt="2021-11-23T17:06:07.007" v="371" actId="404"/>
          <ac:spMkLst>
            <pc:docMk/>
            <pc:sldMk cId="0" sldId="280"/>
            <ac:spMk id="16" creationId="{2CEDB998-8B2E-450F-B2E0-FC48489FA5DF}"/>
          </ac:spMkLst>
        </pc:spChg>
        <pc:grpChg chg="add mod">
          <ac:chgData name="L T" userId="8913788af2481a2d" providerId="LiveId" clId="{8550D1AB-B0D8-42A0-AECE-33326A0C3B4E}" dt="2021-11-23T17:05:07.266" v="365" actId="1076"/>
          <ac:grpSpMkLst>
            <pc:docMk/>
            <pc:sldMk cId="0" sldId="280"/>
            <ac:grpSpMk id="7" creationId="{4720A516-65D0-4D5E-BB8C-864A1BEC7943}"/>
          </ac:grpSpMkLst>
        </pc:grpChg>
        <pc:picChg chg="del">
          <ac:chgData name="L T" userId="8913788af2481a2d" providerId="LiveId" clId="{8550D1AB-B0D8-42A0-AECE-33326A0C3B4E}" dt="2021-11-23T00:19:17.882" v="52" actId="478"/>
          <ac:picMkLst>
            <pc:docMk/>
            <pc:sldMk cId="0" sldId="280"/>
            <ac:picMk id="8" creationId="{976F0933-3B4B-4A97-A8CD-1E2F171AC3F8}"/>
          </ac:picMkLst>
        </pc:picChg>
        <pc:picChg chg="mod">
          <ac:chgData name="L T" userId="8913788af2481a2d" providerId="LiveId" clId="{8550D1AB-B0D8-42A0-AECE-33326A0C3B4E}" dt="2021-11-23T17:05:07.266" v="365" actId="1076"/>
          <ac:picMkLst>
            <pc:docMk/>
            <pc:sldMk cId="0" sldId="280"/>
            <ac:picMk id="9" creationId="{2BCA9FC1-8654-401C-8DEA-8D9AEF9B6257}"/>
          </ac:picMkLst>
        </pc:picChg>
        <pc:picChg chg="del">
          <ac:chgData name="L T" userId="8913788af2481a2d" providerId="LiveId" clId="{8550D1AB-B0D8-42A0-AECE-33326A0C3B4E}" dt="2021-11-23T00:19:18.491" v="53" actId="478"/>
          <ac:picMkLst>
            <pc:docMk/>
            <pc:sldMk cId="0" sldId="280"/>
            <ac:picMk id="10" creationId="{64AB299F-73F4-4218-A758-89FD7AED5F48}"/>
          </ac:picMkLst>
        </pc:picChg>
        <pc:picChg chg="mod">
          <ac:chgData name="L T" userId="8913788af2481a2d" providerId="LiveId" clId="{8550D1AB-B0D8-42A0-AECE-33326A0C3B4E}" dt="2021-11-23T17:05:07.266" v="365" actId="1076"/>
          <ac:picMkLst>
            <pc:docMk/>
            <pc:sldMk cId="0" sldId="280"/>
            <ac:picMk id="11" creationId="{0C605CA0-3154-4EC4-A099-1966BF986DE0}"/>
          </ac:picMkLst>
        </pc:picChg>
        <pc:picChg chg="add mod">
          <ac:chgData name="L T" userId="8913788af2481a2d" providerId="LiveId" clId="{8550D1AB-B0D8-42A0-AECE-33326A0C3B4E}" dt="2021-11-23T17:05:15.908" v="366" actId="1076"/>
          <ac:picMkLst>
            <pc:docMk/>
            <pc:sldMk cId="0" sldId="280"/>
            <ac:picMk id="15" creationId="{1618DDA0-8354-4DA1-BC0E-0F753B39D62D}"/>
          </ac:picMkLst>
        </pc:picChg>
      </pc:sldChg>
      <pc:sldChg chg="addSp delSp modSp mod">
        <pc:chgData name="L T" userId="8913788af2481a2d" providerId="LiveId" clId="{8550D1AB-B0D8-42A0-AECE-33326A0C3B4E}" dt="2021-11-23T00:52:59.271" v="131" actId="478"/>
        <pc:sldMkLst>
          <pc:docMk/>
          <pc:sldMk cId="4102615838" sldId="282"/>
        </pc:sldMkLst>
        <pc:spChg chg="add del mod">
          <ac:chgData name="L T" userId="8913788af2481a2d" providerId="LiveId" clId="{8550D1AB-B0D8-42A0-AECE-33326A0C3B4E}" dt="2021-11-23T00:52:59.271" v="131" actId="478"/>
          <ac:spMkLst>
            <pc:docMk/>
            <pc:sldMk cId="4102615838" sldId="282"/>
            <ac:spMk id="4" creationId="{EE23CF94-B6DB-4C2E-818B-0021ED826C40}"/>
          </ac:spMkLst>
        </pc:spChg>
        <pc:spChg chg="del">
          <ac:chgData name="L T" userId="8913788af2481a2d" providerId="LiveId" clId="{8550D1AB-B0D8-42A0-AECE-33326A0C3B4E}" dt="2021-11-23T00:52:57.240" v="130" actId="478"/>
          <ac:spMkLst>
            <pc:docMk/>
            <pc:sldMk cId="4102615838" sldId="282"/>
            <ac:spMk id="10" creationId="{00000000-0000-0000-0000-000000000000}"/>
          </ac:spMkLst>
        </pc:spChg>
      </pc:sldChg>
      <pc:sldChg chg="addSp delSp modSp mod setBg">
        <pc:chgData name="L T" userId="8913788af2481a2d" providerId="LiveId" clId="{8550D1AB-B0D8-42A0-AECE-33326A0C3B4E}" dt="2021-11-24T07:46:32.538" v="460"/>
        <pc:sldMkLst>
          <pc:docMk/>
          <pc:sldMk cId="86357934" sldId="284"/>
        </pc:sldMkLst>
        <pc:spChg chg="mod ord">
          <ac:chgData name="L T" userId="8913788af2481a2d" providerId="LiveId" clId="{8550D1AB-B0D8-42A0-AECE-33326A0C3B4E}" dt="2021-11-23T17:13:27.126" v="416" actId="20577"/>
          <ac:spMkLst>
            <pc:docMk/>
            <pc:sldMk cId="86357934" sldId="284"/>
            <ac:spMk id="2" creationId="{00000000-0000-0000-0000-000000000000}"/>
          </ac:spMkLst>
        </pc:spChg>
        <pc:spChg chg="del">
          <ac:chgData name="L T" userId="8913788af2481a2d" providerId="LiveId" clId="{8550D1AB-B0D8-42A0-AECE-33326A0C3B4E}" dt="2021-11-23T00:21:43.819" v="70" actId="478"/>
          <ac:spMkLst>
            <pc:docMk/>
            <pc:sldMk cId="86357934" sldId="284"/>
            <ac:spMk id="3" creationId="{F542DB42-7EA4-4C78-B97F-71D727DD2097}"/>
          </ac:spMkLst>
        </pc:spChg>
        <pc:spChg chg="add mod ord">
          <ac:chgData name="L T" userId="8913788af2481a2d" providerId="LiveId" clId="{8550D1AB-B0D8-42A0-AECE-33326A0C3B4E}" dt="2021-11-24T07:46:32.538" v="460"/>
          <ac:spMkLst>
            <pc:docMk/>
            <pc:sldMk cId="86357934" sldId="284"/>
            <ac:spMk id="8" creationId="{E04029BE-EFAC-42E9-B421-39B59DDDC6EF}"/>
          </ac:spMkLst>
        </pc:spChg>
        <pc:spChg chg="del">
          <ac:chgData name="L T" userId="8913788af2481a2d" providerId="LiveId" clId="{8550D1AB-B0D8-42A0-AECE-33326A0C3B4E}" dt="2021-11-23T00:21:39.644" v="67" actId="478"/>
          <ac:spMkLst>
            <pc:docMk/>
            <pc:sldMk cId="86357934" sldId="284"/>
            <ac:spMk id="9" creationId="{1BB2765F-7B93-4FD1-A680-47BCD0133031}"/>
          </ac:spMkLst>
        </pc:spChg>
        <pc:spChg chg="add del">
          <ac:chgData name="L T" userId="8913788af2481a2d" providerId="LiveId" clId="{8550D1AB-B0D8-42A0-AECE-33326A0C3B4E}" dt="2021-11-23T00:24:20.503" v="78" actId="26606"/>
          <ac:spMkLst>
            <pc:docMk/>
            <pc:sldMk cId="86357934" sldId="284"/>
            <ac:spMk id="17" creationId="{B3F59054-3394-4D87-8BD0-A28DCD47F1BC}"/>
          </ac:spMkLst>
        </pc:spChg>
        <pc:spChg chg="add mod">
          <ac:chgData name="L T" userId="8913788af2481a2d" providerId="LiveId" clId="{8550D1AB-B0D8-42A0-AECE-33326A0C3B4E}" dt="2021-11-23T17:11:39.377" v="400" actId="1076"/>
          <ac:spMkLst>
            <pc:docMk/>
            <pc:sldMk cId="86357934" sldId="284"/>
            <ac:spMk id="18" creationId="{5E710DFD-5CC2-4CAA-A513-53491935EFBC}"/>
          </ac:spMkLst>
        </pc:spChg>
        <pc:spChg chg="add del">
          <ac:chgData name="L T" userId="8913788af2481a2d" providerId="LiveId" clId="{8550D1AB-B0D8-42A0-AECE-33326A0C3B4E}" dt="2021-11-23T00:24:20.503" v="78" actId="26606"/>
          <ac:spMkLst>
            <pc:docMk/>
            <pc:sldMk cId="86357934" sldId="284"/>
            <ac:spMk id="19" creationId="{2FE0ABA9-CAF1-4816-837D-5F28AAA08E0A}"/>
          </ac:spMkLst>
        </pc:spChg>
        <pc:spChg chg="add del">
          <ac:chgData name="L T" userId="8913788af2481a2d" providerId="LiveId" clId="{8550D1AB-B0D8-42A0-AECE-33326A0C3B4E}" dt="2021-11-23T00:24:20.503" v="78" actId="26606"/>
          <ac:spMkLst>
            <pc:docMk/>
            <pc:sldMk cId="86357934" sldId="284"/>
            <ac:spMk id="21" creationId="{BC8B9C14-70F0-4F42-85FF-0DD3D5A585A5}"/>
          </ac:spMkLst>
        </pc:spChg>
        <pc:spChg chg="add del">
          <ac:chgData name="L T" userId="8913788af2481a2d" providerId="LiveId" clId="{8550D1AB-B0D8-42A0-AECE-33326A0C3B4E}" dt="2021-11-23T00:24:20.503" v="78" actId="26606"/>
          <ac:spMkLst>
            <pc:docMk/>
            <pc:sldMk cId="86357934" sldId="284"/>
            <ac:spMk id="23" creationId="{98DE6C44-43F8-4DE4-AB81-66853FFEA09A}"/>
          </ac:spMkLst>
        </pc:spChg>
        <pc:spChg chg="add del">
          <ac:chgData name="L T" userId="8913788af2481a2d" providerId="LiveId" clId="{8550D1AB-B0D8-42A0-AECE-33326A0C3B4E}" dt="2021-11-23T00:24:20.503" v="78" actId="26606"/>
          <ac:spMkLst>
            <pc:docMk/>
            <pc:sldMk cId="86357934" sldId="284"/>
            <ac:spMk id="25" creationId="{2409529B-9B56-4F10-BE4D-F934DB89E57E}"/>
          </ac:spMkLst>
        </pc:spChg>
        <pc:spChg chg="add del">
          <ac:chgData name="L T" userId="8913788af2481a2d" providerId="LiveId" clId="{8550D1AB-B0D8-42A0-AECE-33326A0C3B4E}" dt="2021-11-23T00:24:48.638" v="80" actId="26606"/>
          <ac:spMkLst>
            <pc:docMk/>
            <pc:sldMk cId="86357934" sldId="284"/>
            <ac:spMk id="27" creationId="{AD96FDFD-4E42-4A06-B8B5-768A1DB9C2A9}"/>
          </ac:spMkLst>
        </pc:spChg>
        <pc:picChg chg="del">
          <ac:chgData name="L T" userId="8913788af2481a2d" providerId="LiveId" clId="{8550D1AB-B0D8-42A0-AECE-33326A0C3B4E}" dt="2021-11-23T00:21:41.233" v="69" actId="478"/>
          <ac:picMkLst>
            <pc:docMk/>
            <pc:sldMk cId="86357934" sldId="284"/>
            <ac:picMk id="5" creationId="{0EBFA7A6-183E-4D39-82B6-BA77AEE853C4}"/>
          </ac:picMkLst>
        </pc:picChg>
        <pc:picChg chg="del">
          <ac:chgData name="L T" userId="8913788af2481a2d" providerId="LiveId" clId="{8550D1AB-B0D8-42A0-AECE-33326A0C3B4E}" dt="2021-11-23T00:21:40.498" v="68" actId="478"/>
          <ac:picMkLst>
            <pc:docMk/>
            <pc:sldMk cId="86357934" sldId="284"/>
            <ac:picMk id="7" creationId="{0AE781AF-1061-40CC-B7DC-FCB3C5631E6E}"/>
          </ac:picMkLst>
        </pc:picChg>
        <pc:picChg chg="add mod">
          <ac:chgData name="L T" userId="8913788af2481a2d" providerId="LiveId" clId="{8550D1AB-B0D8-42A0-AECE-33326A0C3B4E}" dt="2021-11-23T17:11:21.781" v="396" actId="1076"/>
          <ac:picMkLst>
            <pc:docMk/>
            <pc:sldMk cId="86357934" sldId="284"/>
            <ac:picMk id="10" creationId="{C4EFB361-C5C4-469A-8997-F3A7DFF0E42E}"/>
          </ac:picMkLst>
        </pc:picChg>
        <pc:picChg chg="add mod">
          <ac:chgData name="L T" userId="8913788af2481a2d" providerId="LiveId" clId="{8550D1AB-B0D8-42A0-AECE-33326A0C3B4E}" dt="2021-11-23T17:11:18.756" v="395" actId="1076"/>
          <ac:picMkLst>
            <pc:docMk/>
            <pc:sldMk cId="86357934" sldId="284"/>
            <ac:picMk id="11" creationId="{5D8AD418-2ACD-422D-9F9C-D5CCE40465F9}"/>
          </ac:picMkLst>
        </pc:picChg>
        <pc:picChg chg="add mod ord">
          <ac:chgData name="L T" userId="8913788af2481a2d" providerId="LiveId" clId="{8550D1AB-B0D8-42A0-AECE-33326A0C3B4E}" dt="2021-11-23T17:11:17.012" v="394" actId="1076"/>
          <ac:picMkLst>
            <pc:docMk/>
            <pc:sldMk cId="86357934" sldId="284"/>
            <ac:picMk id="12" creationId="{6C9A2345-5CBB-44FE-B26A-BF6EA59D1E3E}"/>
          </ac:picMkLst>
        </pc:picChg>
      </pc:sldChg>
      <pc:sldChg chg="delSp modSp mod">
        <pc:chgData name="L T" userId="8913788af2481a2d" providerId="LiveId" clId="{8550D1AB-B0D8-42A0-AECE-33326A0C3B4E}" dt="2021-11-23T17:09:45.026" v="390" actId="108"/>
        <pc:sldMkLst>
          <pc:docMk/>
          <pc:sldMk cId="2607919844" sldId="285"/>
        </pc:sldMkLst>
        <pc:spChg chg="mod">
          <ac:chgData name="L T" userId="8913788af2481a2d" providerId="LiveId" clId="{8550D1AB-B0D8-42A0-AECE-33326A0C3B4E}" dt="2021-11-23T17:09:45.026" v="390" actId="108"/>
          <ac:spMkLst>
            <pc:docMk/>
            <pc:sldMk cId="2607919844" sldId="285"/>
            <ac:spMk id="3" creationId="{F20780C2-C0AB-4ED9-8BFD-079F0F57F61D}"/>
          </ac:spMkLst>
        </pc:spChg>
        <pc:spChg chg="del">
          <ac:chgData name="L T" userId="8913788af2481a2d" providerId="LiveId" clId="{8550D1AB-B0D8-42A0-AECE-33326A0C3B4E}" dt="2021-11-23T00:52:42.119" v="123" actId="478"/>
          <ac:spMkLst>
            <pc:docMk/>
            <pc:sldMk cId="2607919844" sldId="285"/>
            <ac:spMk id="9" creationId="{1BB2765F-7B93-4FD1-A680-47BCD0133031}"/>
          </ac:spMkLst>
        </pc:spChg>
        <pc:picChg chg="del">
          <ac:chgData name="L T" userId="8913788af2481a2d" providerId="LiveId" clId="{8550D1AB-B0D8-42A0-AECE-33326A0C3B4E}" dt="2021-11-23T00:52:43.015" v="124" actId="478"/>
          <ac:picMkLst>
            <pc:docMk/>
            <pc:sldMk cId="2607919844" sldId="285"/>
            <ac:picMk id="6" creationId="{233C22D6-41DF-4941-BB26-3923179A984B}"/>
          </ac:picMkLst>
        </pc:picChg>
        <pc:picChg chg="del">
          <ac:chgData name="L T" userId="8913788af2481a2d" providerId="LiveId" clId="{8550D1AB-B0D8-42A0-AECE-33326A0C3B4E}" dt="2021-11-23T00:52:44.566" v="125" actId="478"/>
          <ac:picMkLst>
            <pc:docMk/>
            <pc:sldMk cId="2607919844" sldId="285"/>
            <ac:picMk id="10" creationId="{CF208AC4-FC68-466B-A79D-366F617ECD04}"/>
          </ac:picMkLst>
        </pc:picChg>
      </pc:sldChg>
      <pc:sldChg chg="addSp delSp modSp mod">
        <pc:chgData name="L T" userId="8913788af2481a2d" providerId="LiveId" clId="{8550D1AB-B0D8-42A0-AECE-33326A0C3B4E}" dt="2021-11-24T07:58:36.240" v="483"/>
        <pc:sldMkLst>
          <pc:docMk/>
          <pc:sldMk cId="3841395948" sldId="286"/>
        </pc:sldMkLst>
        <pc:spChg chg="mod">
          <ac:chgData name="L T" userId="8913788af2481a2d" providerId="LiveId" clId="{8550D1AB-B0D8-42A0-AECE-33326A0C3B4E}" dt="2021-11-24T07:58:18.091" v="481" actId="1076"/>
          <ac:spMkLst>
            <pc:docMk/>
            <pc:sldMk cId="3841395948" sldId="286"/>
            <ac:spMk id="3" creationId="{5637DCF5-EB2F-415B-8841-BDFD5AC05F63}"/>
          </ac:spMkLst>
        </pc:spChg>
        <pc:spChg chg="add mod">
          <ac:chgData name="L T" userId="8913788af2481a2d" providerId="LiveId" clId="{8550D1AB-B0D8-42A0-AECE-33326A0C3B4E}" dt="2021-11-24T07:58:36.240" v="483"/>
          <ac:spMkLst>
            <pc:docMk/>
            <pc:sldMk cId="3841395948" sldId="286"/>
            <ac:spMk id="5" creationId="{F9883E94-FFFA-454F-8715-FB27F029A875}"/>
          </ac:spMkLst>
        </pc:spChg>
        <pc:spChg chg="del">
          <ac:chgData name="L T" userId="8913788af2481a2d" providerId="LiveId" clId="{8550D1AB-B0D8-42A0-AECE-33326A0C3B4E}" dt="2021-11-23T00:52:48.832" v="128" actId="478"/>
          <ac:spMkLst>
            <pc:docMk/>
            <pc:sldMk cId="3841395948" sldId="286"/>
            <ac:spMk id="9" creationId="{1BB2765F-7B93-4FD1-A680-47BCD0133031}"/>
          </ac:spMkLst>
        </pc:spChg>
        <pc:picChg chg="del">
          <ac:chgData name="L T" userId="8913788af2481a2d" providerId="LiveId" clId="{8550D1AB-B0D8-42A0-AECE-33326A0C3B4E}" dt="2021-11-23T00:52:46.958" v="127" actId="478"/>
          <ac:picMkLst>
            <pc:docMk/>
            <pc:sldMk cId="3841395948" sldId="286"/>
            <ac:picMk id="4" creationId="{DBA8DCD1-0F56-4908-9109-ABA29E89A445}"/>
          </ac:picMkLst>
        </pc:picChg>
        <pc:picChg chg="del">
          <ac:chgData name="L T" userId="8913788af2481a2d" providerId="LiveId" clId="{8550D1AB-B0D8-42A0-AECE-33326A0C3B4E}" dt="2021-11-23T00:52:46.231" v="126" actId="478"/>
          <ac:picMkLst>
            <pc:docMk/>
            <pc:sldMk cId="3841395948" sldId="286"/>
            <ac:picMk id="7" creationId="{CBBA65EC-A000-4A78-8F9A-A107AFF158BE}"/>
          </ac:picMkLst>
        </pc:picChg>
      </pc:sldChg>
      <pc:sldChg chg="addSp delSp modSp mod">
        <pc:chgData name="L T" userId="8913788af2481a2d" providerId="LiveId" clId="{8550D1AB-B0D8-42A0-AECE-33326A0C3B4E}" dt="2021-11-24T13:40:21.323" v="558" actId="20577"/>
        <pc:sldMkLst>
          <pc:docMk/>
          <pc:sldMk cId="3863307705" sldId="287"/>
        </pc:sldMkLst>
        <pc:spChg chg="mod">
          <ac:chgData name="L T" userId="8913788af2481a2d" providerId="LiveId" clId="{8550D1AB-B0D8-42A0-AECE-33326A0C3B4E}" dt="2021-11-24T13:40:21.323" v="558" actId="20577"/>
          <ac:spMkLst>
            <pc:docMk/>
            <pc:sldMk cId="3863307705" sldId="287"/>
            <ac:spMk id="3" creationId="{581B8638-CC33-43F4-B272-EE66CB115A47}"/>
          </ac:spMkLst>
        </pc:spChg>
        <pc:spChg chg="add mod">
          <ac:chgData name="L T" userId="8913788af2481a2d" providerId="LiveId" clId="{8550D1AB-B0D8-42A0-AECE-33326A0C3B4E}" dt="2021-11-24T08:29:45.304" v="519" actId="1076"/>
          <ac:spMkLst>
            <pc:docMk/>
            <pc:sldMk cId="3863307705" sldId="287"/>
            <ac:spMk id="7" creationId="{DA5566D6-026E-44A5-BB4C-B5BCB82516ED}"/>
          </ac:spMkLst>
        </pc:spChg>
        <pc:spChg chg="del">
          <ac:chgData name="L T" userId="8913788af2481a2d" providerId="LiveId" clId="{8550D1AB-B0D8-42A0-AECE-33326A0C3B4E}" dt="2021-11-23T00:52:52.343" v="129" actId="478"/>
          <ac:spMkLst>
            <pc:docMk/>
            <pc:sldMk cId="3863307705" sldId="287"/>
            <ac:spMk id="9" creationId="{1BB2765F-7B93-4FD1-A680-47BCD0133031}"/>
          </ac:spMkLst>
        </pc:spChg>
        <pc:picChg chg="add mod">
          <ac:chgData name="L T" userId="8913788af2481a2d" providerId="LiveId" clId="{8550D1AB-B0D8-42A0-AECE-33326A0C3B4E}" dt="2021-11-24T08:27:30.295" v="493" actId="1076"/>
          <ac:picMkLst>
            <pc:docMk/>
            <pc:sldMk cId="3863307705" sldId="287"/>
            <ac:picMk id="6" creationId="{24EAC70A-21B8-4958-B1C4-2E7D3CEDBAFB}"/>
          </ac:picMkLst>
        </pc:picChg>
      </pc:sldChg>
      <pc:sldChg chg="addSp modSp add mod">
        <pc:chgData name="L T" userId="8913788af2481a2d" providerId="LiveId" clId="{8550D1AB-B0D8-42A0-AECE-33326A0C3B4E}" dt="2021-11-24T07:48:38.919" v="479" actId="20577"/>
        <pc:sldMkLst>
          <pc:docMk/>
          <pc:sldMk cId="3230442998" sldId="288"/>
        </pc:sldMkLst>
        <pc:spChg chg="mod">
          <ac:chgData name="L T" userId="8913788af2481a2d" providerId="LiveId" clId="{8550D1AB-B0D8-42A0-AECE-33326A0C3B4E}" dt="2021-11-23T17:14:25.682" v="420" actId="108"/>
          <ac:spMkLst>
            <pc:docMk/>
            <pc:sldMk cId="3230442998" sldId="288"/>
            <ac:spMk id="2" creationId="{00000000-0000-0000-0000-000000000000}"/>
          </ac:spMkLst>
        </pc:spChg>
        <pc:spChg chg="add mod">
          <ac:chgData name="L T" userId="8913788af2481a2d" providerId="LiveId" clId="{8550D1AB-B0D8-42A0-AECE-33326A0C3B4E}" dt="2021-11-23T17:14:41.633" v="422" actId="1076"/>
          <ac:spMkLst>
            <pc:docMk/>
            <pc:sldMk cId="3230442998" sldId="288"/>
            <ac:spMk id="3" creationId="{62BC6B00-A938-4CAC-BA2A-6C76A1731BA5}"/>
          </ac:spMkLst>
        </pc:spChg>
        <pc:spChg chg="add mod">
          <ac:chgData name="L T" userId="8913788af2481a2d" providerId="LiveId" clId="{8550D1AB-B0D8-42A0-AECE-33326A0C3B4E}" dt="2021-11-23T14:23:47.128" v="227"/>
          <ac:spMkLst>
            <pc:docMk/>
            <pc:sldMk cId="3230442998" sldId="288"/>
            <ac:spMk id="4" creationId="{B88F00FD-1B90-43AA-8C64-377145B8B456}"/>
          </ac:spMkLst>
        </pc:spChg>
        <pc:spChg chg="add mod">
          <ac:chgData name="L T" userId="8913788af2481a2d" providerId="LiveId" clId="{8550D1AB-B0D8-42A0-AECE-33326A0C3B4E}" dt="2021-11-23T14:25:00.027" v="235"/>
          <ac:spMkLst>
            <pc:docMk/>
            <pc:sldMk cId="3230442998" sldId="288"/>
            <ac:spMk id="5" creationId="{5BCC90D5-DFA0-4799-8930-046BEAB507F3}"/>
          </ac:spMkLst>
        </pc:spChg>
        <pc:spChg chg="add mod">
          <ac:chgData name="L T" userId="8913788af2481a2d" providerId="LiveId" clId="{8550D1AB-B0D8-42A0-AECE-33326A0C3B4E}" dt="2021-11-24T07:48:29.506" v="476" actId="20577"/>
          <ac:spMkLst>
            <pc:docMk/>
            <pc:sldMk cId="3230442998" sldId="288"/>
            <ac:spMk id="6" creationId="{C7878A75-8627-4FC5-BC11-A43EBA3FC74D}"/>
          </ac:spMkLst>
        </pc:spChg>
        <pc:spChg chg="add mod">
          <ac:chgData name="L T" userId="8913788af2481a2d" providerId="LiveId" clId="{8550D1AB-B0D8-42A0-AECE-33326A0C3B4E}" dt="2021-11-23T14:25:12.319" v="236"/>
          <ac:spMkLst>
            <pc:docMk/>
            <pc:sldMk cId="3230442998" sldId="288"/>
            <ac:spMk id="7" creationId="{FEA97566-2AFF-4B21-93C2-826F82BD8B1E}"/>
          </ac:spMkLst>
        </pc:spChg>
        <pc:spChg chg="add mod">
          <ac:chgData name="L T" userId="8913788af2481a2d" providerId="LiveId" clId="{8550D1AB-B0D8-42A0-AECE-33326A0C3B4E}" dt="2021-11-24T07:48:32.255" v="477" actId="20577"/>
          <ac:spMkLst>
            <pc:docMk/>
            <pc:sldMk cId="3230442998" sldId="288"/>
            <ac:spMk id="8" creationId="{FBBF95DE-A4AA-431F-8545-B819F9D51116}"/>
          </ac:spMkLst>
        </pc:spChg>
        <pc:spChg chg="add mod">
          <ac:chgData name="L T" userId="8913788af2481a2d" providerId="LiveId" clId="{8550D1AB-B0D8-42A0-AECE-33326A0C3B4E}" dt="2021-11-23T14:25:23.741" v="237"/>
          <ac:spMkLst>
            <pc:docMk/>
            <pc:sldMk cId="3230442998" sldId="288"/>
            <ac:spMk id="9" creationId="{C2DC00D8-16F7-49AF-BF86-F28646DAE289}"/>
          </ac:spMkLst>
        </pc:spChg>
        <pc:spChg chg="add mod">
          <ac:chgData name="L T" userId="8913788af2481a2d" providerId="LiveId" clId="{8550D1AB-B0D8-42A0-AECE-33326A0C3B4E}" dt="2021-11-23T17:15:41.574" v="428" actId="6549"/>
          <ac:spMkLst>
            <pc:docMk/>
            <pc:sldMk cId="3230442998" sldId="288"/>
            <ac:spMk id="10" creationId="{FAA18BF0-8481-4634-9622-6087099044AD}"/>
          </ac:spMkLst>
        </pc:spChg>
        <pc:spChg chg="add mod">
          <ac:chgData name="L T" userId="8913788af2481a2d" providerId="LiveId" clId="{8550D1AB-B0D8-42A0-AECE-33326A0C3B4E}" dt="2021-11-24T07:48:34.210" v="478" actId="20577"/>
          <ac:spMkLst>
            <pc:docMk/>
            <pc:sldMk cId="3230442998" sldId="288"/>
            <ac:spMk id="11" creationId="{2705BAB2-5EF4-4AC2-A7E5-15DB2C835DDF}"/>
          </ac:spMkLst>
        </pc:spChg>
        <pc:spChg chg="add mod">
          <ac:chgData name="L T" userId="8913788af2481a2d" providerId="LiveId" clId="{8550D1AB-B0D8-42A0-AECE-33326A0C3B4E}" dt="2021-11-24T07:48:01.864" v="474" actId="14100"/>
          <ac:spMkLst>
            <pc:docMk/>
            <pc:sldMk cId="3230442998" sldId="288"/>
            <ac:spMk id="12" creationId="{E7B489FF-0D30-4189-875B-DA610BD05BE5}"/>
          </ac:spMkLst>
        </pc:spChg>
        <pc:spChg chg="add mod">
          <ac:chgData name="L T" userId="8913788af2481a2d" providerId="LiveId" clId="{8550D1AB-B0D8-42A0-AECE-33326A0C3B4E}" dt="2021-11-24T07:48:38.919" v="479" actId="20577"/>
          <ac:spMkLst>
            <pc:docMk/>
            <pc:sldMk cId="3230442998" sldId="288"/>
            <ac:spMk id="13" creationId="{626153FF-D609-4FF5-8F7A-B2A3E58C0012}"/>
          </ac:spMkLst>
        </pc:spChg>
        <pc:spChg chg="add mod">
          <ac:chgData name="L T" userId="8913788af2481a2d" providerId="LiveId" clId="{8550D1AB-B0D8-42A0-AECE-33326A0C3B4E}" dt="2021-11-23T14:23:26.211" v="226" actId="14100"/>
          <ac:spMkLst>
            <pc:docMk/>
            <pc:sldMk cId="3230442998" sldId="288"/>
            <ac:spMk id="14" creationId="{5291DBAC-E6A3-4E5B-AA47-1A6A1BAE0EBF}"/>
          </ac:spMkLst>
        </pc:spChg>
        <pc:spChg chg="add mod">
          <ac:chgData name="L T" userId="8913788af2481a2d" providerId="LiveId" clId="{8550D1AB-B0D8-42A0-AECE-33326A0C3B4E}" dt="2021-11-23T14:23:58.938" v="228"/>
          <ac:spMkLst>
            <pc:docMk/>
            <pc:sldMk cId="3230442998" sldId="288"/>
            <ac:spMk id="15" creationId="{E7559345-01C2-448D-99C3-66DF8D7339B3}"/>
          </ac:spMkLst>
        </pc:spChg>
        <pc:spChg chg="add mod">
          <ac:chgData name="L T" userId="8913788af2481a2d" providerId="LiveId" clId="{8550D1AB-B0D8-42A0-AECE-33326A0C3B4E}" dt="2021-11-24T07:48:21.101" v="475" actId="20577"/>
          <ac:spMkLst>
            <pc:docMk/>
            <pc:sldMk cId="3230442998" sldId="288"/>
            <ac:spMk id="16" creationId="{020EF4E5-803F-4618-A0F1-47A4881F39BE}"/>
          </ac:spMkLst>
        </pc:spChg>
        <pc:spChg chg="add mod">
          <ac:chgData name="L T" userId="8913788af2481a2d" providerId="LiveId" clId="{8550D1AB-B0D8-42A0-AECE-33326A0C3B4E}" dt="2021-11-23T14:24:35.660" v="233"/>
          <ac:spMkLst>
            <pc:docMk/>
            <pc:sldMk cId="3230442998" sldId="288"/>
            <ac:spMk id="17" creationId="{40D17402-1F0F-4D47-BF52-6B464E2C7D2D}"/>
          </ac:spMkLst>
        </pc:spChg>
        <pc:spChg chg="add mod">
          <ac:chgData name="L T" userId="8913788af2481a2d" providerId="LiveId" clId="{8550D1AB-B0D8-42A0-AECE-33326A0C3B4E}" dt="2021-11-23T14:24:46.900" v="234"/>
          <ac:spMkLst>
            <pc:docMk/>
            <pc:sldMk cId="3230442998" sldId="288"/>
            <ac:spMk id="18" creationId="{48039101-17FD-45AE-B4F2-3AC7592F0CD7}"/>
          </ac:spMkLst>
        </pc:spChg>
        <pc:spChg chg="add mod">
          <ac:chgData name="L T" userId="8913788af2481a2d" providerId="LiveId" clId="{8550D1AB-B0D8-42A0-AECE-33326A0C3B4E}" dt="2021-11-24T07:47:42.274" v="470" actId="20577"/>
          <ac:spMkLst>
            <pc:docMk/>
            <pc:sldMk cId="3230442998" sldId="288"/>
            <ac:spMk id="19" creationId="{F803597F-54A1-4F4D-827F-D3F8F417872C}"/>
          </ac:spMkLst>
        </pc:spChg>
        <pc:spChg chg="add mod">
          <ac:chgData name="L T" userId="8913788af2481a2d" providerId="LiveId" clId="{8550D1AB-B0D8-42A0-AECE-33326A0C3B4E}" dt="2021-11-24T07:47:47.158" v="472" actId="20577"/>
          <ac:spMkLst>
            <pc:docMk/>
            <pc:sldMk cId="3230442998" sldId="288"/>
            <ac:spMk id="20" creationId="{D97CDB94-EA2A-4339-A510-1C27800521E7}"/>
          </ac:spMkLst>
        </pc:spChg>
        <pc:spChg chg="add mod">
          <ac:chgData name="L T" userId="8913788af2481a2d" providerId="LiveId" clId="{8550D1AB-B0D8-42A0-AECE-33326A0C3B4E}" dt="2021-11-23T17:26:10.548" v="441" actId="1076"/>
          <ac:spMkLst>
            <pc:docMk/>
            <pc:sldMk cId="3230442998" sldId="288"/>
            <ac:spMk id="21" creationId="{2FB5AEEA-B352-4249-890F-CB79F5D4487E}"/>
          </ac:spMkLst>
        </pc:spChg>
        <pc:spChg chg="add mod">
          <ac:chgData name="L T" userId="8913788af2481a2d" providerId="LiveId" clId="{8550D1AB-B0D8-42A0-AECE-33326A0C3B4E}" dt="2021-11-23T17:26:18.151" v="442" actId="1076"/>
          <ac:spMkLst>
            <pc:docMk/>
            <pc:sldMk cId="3230442998" sldId="288"/>
            <ac:spMk id="22" creationId="{58FF497E-F602-488F-BD6C-970852D2FC3B}"/>
          </ac:spMkLst>
        </pc:spChg>
        <pc:spChg chg="add mod">
          <ac:chgData name="L T" userId="8913788af2481a2d" providerId="LiveId" clId="{8550D1AB-B0D8-42A0-AECE-33326A0C3B4E}" dt="2021-11-23T17:26:22.308" v="443" actId="1076"/>
          <ac:spMkLst>
            <pc:docMk/>
            <pc:sldMk cId="3230442998" sldId="288"/>
            <ac:spMk id="23" creationId="{5743ED65-B021-4A16-B3D4-FF5716F05F0D}"/>
          </ac:spMkLst>
        </pc:spChg>
        <pc:spChg chg="add mod">
          <ac:chgData name="L T" userId="8913788af2481a2d" providerId="LiveId" clId="{8550D1AB-B0D8-42A0-AECE-33326A0C3B4E}" dt="2021-11-23T00:27:44.289" v="91" actId="1076"/>
          <ac:spMkLst>
            <pc:docMk/>
            <pc:sldMk cId="3230442998" sldId="288"/>
            <ac:spMk id="24" creationId="{443FF7E1-E704-47C6-850B-5E7F7CDC30B0}"/>
          </ac:spMkLst>
        </pc:spChg>
        <pc:spChg chg="add mod">
          <ac:chgData name="L T" userId="8913788af2481a2d" providerId="LiveId" clId="{8550D1AB-B0D8-42A0-AECE-33326A0C3B4E}" dt="2021-11-23T00:27:44.289" v="91" actId="1076"/>
          <ac:spMkLst>
            <pc:docMk/>
            <pc:sldMk cId="3230442998" sldId="288"/>
            <ac:spMk id="25" creationId="{A7BB2D95-C733-41B2-B8BD-D7089C69F4BA}"/>
          </ac:spMkLst>
        </pc:spChg>
        <pc:spChg chg="add mod">
          <ac:chgData name="L T" userId="8913788af2481a2d" providerId="LiveId" clId="{8550D1AB-B0D8-42A0-AECE-33326A0C3B4E}" dt="2021-11-23T17:28:04.686" v="457" actId="1076"/>
          <ac:spMkLst>
            <pc:docMk/>
            <pc:sldMk cId="3230442998" sldId="288"/>
            <ac:spMk id="30" creationId="{CC8132AB-7CF4-4C65-8D21-FFA2D2F2B8C1}"/>
          </ac:spMkLst>
        </pc:spChg>
        <pc:spChg chg="add mod">
          <ac:chgData name="L T" userId="8913788af2481a2d" providerId="LiveId" clId="{8550D1AB-B0D8-42A0-AECE-33326A0C3B4E}" dt="2021-11-23T17:28:00.855" v="456" actId="1076"/>
          <ac:spMkLst>
            <pc:docMk/>
            <pc:sldMk cId="3230442998" sldId="288"/>
            <ac:spMk id="31" creationId="{50095EEA-DFA2-4196-A96D-0B2129EC7A5E}"/>
          </ac:spMkLst>
        </pc:spChg>
        <pc:cxnChg chg="add mod">
          <ac:chgData name="L T" userId="8913788af2481a2d" providerId="LiveId" clId="{8550D1AB-B0D8-42A0-AECE-33326A0C3B4E}" dt="2021-11-23T00:27:44.289" v="91" actId="1076"/>
          <ac:cxnSpMkLst>
            <pc:docMk/>
            <pc:sldMk cId="3230442998" sldId="288"/>
            <ac:cxnSpMk id="26" creationId="{3293B691-6E64-40EB-8827-9720DB15FAEC}"/>
          </ac:cxnSpMkLst>
        </pc:cxnChg>
        <pc:cxnChg chg="add mod">
          <ac:chgData name="L T" userId="8913788af2481a2d" providerId="LiveId" clId="{8550D1AB-B0D8-42A0-AECE-33326A0C3B4E}" dt="2021-11-23T00:27:44.289" v="91" actId="1076"/>
          <ac:cxnSpMkLst>
            <pc:docMk/>
            <pc:sldMk cId="3230442998" sldId="288"/>
            <ac:cxnSpMk id="27" creationId="{4BC21F63-2715-4963-8BE9-A7D4EE8F4643}"/>
          </ac:cxnSpMkLst>
        </pc:cxnChg>
        <pc:cxnChg chg="add mod">
          <ac:chgData name="L T" userId="8913788af2481a2d" providerId="LiveId" clId="{8550D1AB-B0D8-42A0-AECE-33326A0C3B4E}" dt="2021-11-23T00:27:44.289" v="91" actId="1076"/>
          <ac:cxnSpMkLst>
            <pc:docMk/>
            <pc:sldMk cId="3230442998" sldId="288"/>
            <ac:cxnSpMk id="28" creationId="{C135E4E8-6EB7-4499-A1AD-BDA69FAB4683}"/>
          </ac:cxnSpMkLst>
        </pc:cxnChg>
        <pc:cxnChg chg="add mod">
          <ac:chgData name="L T" userId="8913788af2481a2d" providerId="LiveId" clId="{8550D1AB-B0D8-42A0-AECE-33326A0C3B4E}" dt="2021-11-23T00:27:44.289" v="91" actId="1076"/>
          <ac:cxnSpMkLst>
            <pc:docMk/>
            <pc:sldMk cId="3230442998" sldId="288"/>
            <ac:cxnSpMk id="29" creationId="{AAB51D6C-49F2-4BF7-AC6E-C4BC7D36C533}"/>
          </ac:cxnSpMkLst>
        </pc:cxnChg>
      </pc:sldChg>
      <pc:sldChg chg="addSp modSp add mod">
        <pc:chgData name="L T" userId="8913788af2481a2d" providerId="LiveId" clId="{8550D1AB-B0D8-42A0-AECE-33326A0C3B4E}" dt="2021-11-24T10:16:02.268" v="537" actId="6549"/>
        <pc:sldMkLst>
          <pc:docMk/>
          <pc:sldMk cId="2481796737" sldId="289"/>
        </pc:sldMkLst>
        <pc:spChg chg="mod">
          <ac:chgData name="L T" userId="8913788af2481a2d" providerId="LiveId" clId="{8550D1AB-B0D8-42A0-AECE-33326A0C3B4E}" dt="2021-11-23T17:13:41.233" v="418" actId="20577"/>
          <ac:spMkLst>
            <pc:docMk/>
            <pc:sldMk cId="2481796737" sldId="289"/>
            <ac:spMk id="2" creationId="{00000000-0000-0000-0000-000000000000}"/>
          </ac:spMkLst>
        </pc:spChg>
        <pc:spChg chg="add mod">
          <ac:chgData name="L T" userId="8913788af2481a2d" providerId="LiveId" clId="{8550D1AB-B0D8-42A0-AECE-33326A0C3B4E}" dt="2021-11-23T17:13:09.516" v="414" actId="1076"/>
          <ac:spMkLst>
            <pc:docMk/>
            <pc:sldMk cId="2481796737" sldId="289"/>
            <ac:spMk id="3" creationId="{B6980405-00AB-4E2A-BF02-A3C748EFF502}"/>
          </ac:spMkLst>
        </pc:spChg>
        <pc:spChg chg="add mod">
          <ac:chgData name="L T" userId="8913788af2481a2d" providerId="LiveId" clId="{8550D1AB-B0D8-42A0-AECE-33326A0C3B4E}" dt="2021-11-24T10:16:02.268" v="537" actId="6549"/>
          <ac:spMkLst>
            <pc:docMk/>
            <pc:sldMk cId="2481796737" sldId="289"/>
            <ac:spMk id="4" creationId="{A3C3E54C-C8FE-4EB9-A325-9CB10D64BE74}"/>
          </ac:spMkLst>
        </pc:spChg>
        <pc:picChg chg="add mod">
          <ac:chgData name="L T" userId="8913788af2481a2d" providerId="LiveId" clId="{8550D1AB-B0D8-42A0-AECE-33326A0C3B4E}" dt="2021-11-23T17:12:37.588" v="405" actId="14100"/>
          <ac:picMkLst>
            <pc:docMk/>
            <pc:sldMk cId="2481796737" sldId="289"/>
            <ac:picMk id="5" creationId="{3AFD7E97-F72B-42E0-897B-D92B0106858D}"/>
          </ac:picMkLst>
        </pc:picChg>
        <pc:picChg chg="add mod">
          <ac:chgData name="L T" userId="8913788af2481a2d" providerId="LiveId" clId="{8550D1AB-B0D8-42A0-AECE-33326A0C3B4E}" dt="2021-11-23T17:12:45.683" v="407" actId="1076"/>
          <ac:picMkLst>
            <pc:docMk/>
            <pc:sldMk cId="2481796737" sldId="289"/>
            <ac:picMk id="6" creationId="{A9E13BA1-856F-4872-9552-C0904BB67346}"/>
          </ac:picMkLst>
        </pc:picChg>
      </pc:sldChg>
      <pc:sldChg chg="addSp delSp modSp add mod">
        <pc:chgData name="L T" userId="8913788af2481a2d" providerId="LiveId" clId="{8550D1AB-B0D8-42A0-AECE-33326A0C3B4E}" dt="2021-11-23T17:09:59.408" v="392" actId="108"/>
        <pc:sldMkLst>
          <pc:docMk/>
          <pc:sldMk cId="738661751" sldId="290"/>
        </pc:sldMkLst>
        <pc:spChg chg="add mod">
          <ac:chgData name="L T" userId="8913788af2481a2d" providerId="LiveId" clId="{8550D1AB-B0D8-42A0-AECE-33326A0C3B4E}" dt="2021-11-23T17:09:59.408" v="392" actId="108"/>
          <ac:spMkLst>
            <pc:docMk/>
            <pc:sldMk cId="738661751" sldId="290"/>
            <ac:spMk id="3" creationId="{50B3EA08-671C-44A9-AA21-E6CAA6ADDD3E}"/>
          </ac:spMkLst>
        </pc:spChg>
        <pc:spChg chg="add del mod">
          <ac:chgData name="L T" userId="8913788af2481a2d" providerId="LiveId" clId="{8550D1AB-B0D8-42A0-AECE-33326A0C3B4E}" dt="2021-11-23T01:00:49.342" v="134" actId="478"/>
          <ac:spMkLst>
            <pc:docMk/>
            <pc:sldMk cId="738661751" sldId="290"/>
            <ac:spMk id="4" creationId="{019D1382-32B9-4688-8968-7F0CD9B6D2B0}"/>
          </ac:spMkLst>
        </pc:spChg>
        <pc:spChg chg="add mod">
          <ac:chgData name="L T" userId="8913788af2481a2d" providerId="LiveId" clId="{8550D1AB-B0D8-42A0-AECE-33326A0C3B4E}" dt="2021-11-23T12:17:42.410" v="211" actId="14100"/>
          <ac:spMkLst>
            <pc:docMk/>
            <pc:sldMk cId="738661751" sldId="290"/>
            <ac:spMk id="4" creationId="{EFD50D4F-C9DF-4669-861F-A1E9422C08EB}"/>
          </ac:spMkLst>
        </pc:spChg>
        <pc:spChg chg="add mod">
          <ac:chgData name="L T" userId="8913788af2481a2d" providerId="LiveId" clId="{8550D1AB-B0D8-42A0-AECE-33326A0C3B4E}" dt="2021-11-23T12:17:45.573" v="212" actId="14100"/>
          <ac:spMkLst>
            <pc:docMk/>
            <pc:sldMk cId="738661751" sldId="290"/>
            <ac:spMk id="5" creationId="{7EE549C8-11E1-48B6-999E-0E35E05106CE}"/>
          </ac:spMkLst>
        </pc:spChg>
        <pc:spChg chg="add mod">
          <ac:chgData name="L T" userId="8913788af2481a2d" providerId="LiveId" clId="{8550D1AB-B0D8-42A0-AECE-33326A0C3B4E}" dt="2021-11-23T01:33:43.074" v="183" actId="1076"/>
          <ac:spMkLst>
            <pc:docMk/>
            <pc:sldMk cId="738661751" sldId="290"/>
            <ac:spMk id="6" creationId="{51CDA425-0BC9-4347-9FDA-8E5E56629E14}"/>
          </ac:spMkLst>
        </pc:spChg>
        <pc:spChg chg="add mod">
          <ac:chgData name="L T" userId="8913788af2481a2d" providerId="LiveId" clId="{8550D1AB-B0D8-42A0-AECE-33326A0C3B4E}" dt="2021-11-23T01:28:19.059" v="165" actId="1076"/>
          <ac:spMkLst>
            <pc:docMk/>
            <pc:sldMk cId="738661751" sldId="290"/>
            <ac:spMk id="7" creationId="{E208BA7B-AD9A-4BAC-8A06-D2832F6A175D}"/>
          </ac:spMkLst>
        </pc:spChg>
        <pc:spChg chg="add mod">
          <ac:chgData name="L T" userId="8913788af2481a2d" providerId="LiveId" clId="{8550D1AB-B0D8-42A0-AECE-33326A0C3B4E}" dt="2021-11-23T01:33:46.290" v="184" actId="1076"/>
          <ac:spMkLst>
            <pc:docMk/>
            <pc:sldMk cId="738661751" sldId="290"/>
            <ac:spMk id="8" creationId="{E2E570E8-72E8-4162-B5D8-E7BB0E50B1A3}"/>
          </ac:spMkLst>
        </pc:spChg>
        <pc:spChg chg="add mod">
          <ac:chgData name="L T" userId="8913788af2481a2d" providerId="LiveId" clId="{8550D1AB-B0D8-42A0-AECE-33326A0C3B4E}" dt="2021-11-23T12:17:50.197" v="213" actId="14100"/>
          <ac:spMkLst>
            <pc:docMk/>
            <pc:sldMk cId="738661751" sldId="290"/>
            <ac:spMk id="9" creationId="{FFF338CF-3A17-4C3B-9608-634B39159AA4}"/>
          </ac:spMkLst>
        </pc:spChg>
        <pc:spChg chg="add mod">
          <ac:chgData name="L T" userId="8913788af2481a2d" providerId="LiveId" clId="{8550D1AB-B0D8-42A0-AECE-33326A0C3B4E}" dt="2021-11-23T01:33:50.347" v="185" actId="1076"/>
          <ac:spMkLst>
            <pc:docMk/>
            <pc:sldMk cId="738661751" sldId="290"/>
            <ac:spMk id="10" creationId="{D1940FF0-3566-48E0-85E8-EC8BDAFA430F}"/>
          </ac:spMkLst>
        </pc:spChg>
        <pc:spChg chg="add mod">
          <ac:chgData name="L T" userId="8913788af2481a2d" providerId="LiveId" clId="{8550D1AB-B0D8-42A0-AECE-33326A0C3B4E}" dt="2021-11-23T12:17:53.933" v="214" actId="14100"/>
          <ac:spMkLst>
            <pc:docMk/>
            <pc:sldMk cId="738661751" sldId="290"/>
            <ac:spMk id="11" creationId="{C8F4D644-463B-4565-9C34-7BC81E81E7D6}"/>
          </ac:spMkLst>
        </pc:spChg>
      </pc:sldChg>
      <pc:sldChg chg="addSp modSp add mod">
        <pc:chgData name="L T" userId="8913788af2481a2d" providerId="LiveId" clId="{8550D1AB-B0D8-42A0-AECE-33326A0C3B4E}" dt="2021-11-24T14:22:19.282" v="565" actId="20577"/>
        <pc:sldMkLst>
          <pc:docMk/>
          <pc:sldMk cId="936937637" sldId="291"/>
        </pc:sldMkLst>
        <pc:spChg chg="add mod">
          <ac:chgData name="L T" userId="8913788af2481a2d" providerId="LiveId" clId="{8550D1AB-B0D8-42A0-AECE-33326A0C3B4E}" dt="2021-11-23T17:09:12.408" v="386" actId="108"/>
          <ac:spMkLst>
            <pc:docMk/>
            <pc:sldMk cId="936937637" sldId="291"/>
            <ac:spMk id="3" creationId="{316F5407-5D1F-4A86-B877-69E60370B100}"/>
          </ac:spMkLst>
        </pc:spChg>
        <pc:spChg chg="add mod">
          <ac:chgData name="L T" userId="8913788af2481a2d" providerId="LiveId" clId="{8550D1AB-B0D8-42A0-AECE-33326A0C3B4E}" dt="2021-11-24T14:22:19.282" v="565" actId="20577"/>
          <ac:spMkLst>
            <pc:docMk/>
            <pc:sldMk cId="936937637" sldId="291"/>
            <ac:spMk id="5" creationId="{3B85AEC0-FD2D-4290-A9F1-915C90405AC6}"/>
          </ac:spMkLst>
        </pc:spChg>
        <pc:spChg chg="add mod">
          <ac:chgData name="L T" userId="8913788af2481a2d" providerId="LiveId" clId="{8550D1AB-B0D8-42A0-AECE-33326A0C3B4E}" dt="2021-11-23T17:20:47.856" v="436" actId="1076"/>
          <ac:spMkLst>
            <pc:docMk/>
            <pc:sldMk cId="936937637" sldId="291"/>
            <ac:spMk id="6" creationId="{57B12295-E2F9-4000-92F1-95D84EC3512C}"/>
          </ac:spMkLst>
        </pc:spChg>
        <pc:spChg chg="add mod">
          <ac:chgData name="L T" userId="8913788af2481a2d" providerId="LiveId" clId="{8550D1AB-B0D8-42A0-AECE-33326A0C3B4E}" dt="2021-11-23T17:19:48.204" v="433" actId="404"/>
          <ac:spMkLst>
            <pc:docMk/>
            <pc:sldMk cId="936937637" sldId="291"/>
            <ac:spMk id="7" creationId="{5F1508AC-17B4-4545-9A82-F30C87037FA4}"/>
          </ac:spMkLst>
        </pc:spChg>
        <pc:picChg chg="add mod">
          <ac:chgData name="L T" userId="8913788af2481a2d" providerId="LiveId" clId="{8550D1AB-B0D8-42A0-AECE-33326A0C3B4E}" dt="2021-11-23T17:19:27.549" v="430" actId="1076"/>
          <ac:picMkLst>
            <pc:docMk/>
            <pc:sldMk cId="936937637" sldId="291"/>
            <ac:picMk id="4" creationId="{D613FC54-B3AF-4931-BCC7-4033404B8879}"/>
          </ac:picMkLst>
        </pc:picChg>
      </pc:sldChg>
      <pc:sldChg chg="addSp modSp add del mod">
        <pc:chgData name="L T" userId="8913788af2481a2d" providerId="LiveId" clId="{8550D1AB-B0D8-42A0-AECE-33326A0C3B4E}" dt="2021-11-23T17:25:11.951" v="437" actId="47"/>
        <pc:sldMkLst>
          <pc:docMk/>
          <pc:sldMk cId="2554103035" sldId="292"/>
        </pc:sldMkLst>
        <pc:spChg chg="add mod">
          <ac:chgData name="L T" userId="8913788af2481a2d" providerId="LiveId" clId="{8550D1AB-B0D8-42A0-AECE-33326A0C3B4E}" dt="2021-11-23T12:16:15.220" v="201" actId="1076"/>
          <ac:spMkLst>
            <pc:docMk/>
            <pc:sldMk cId="2554103035" sldId="292"/>
            <ac:spMk id="3" creationId="{EE04F036-7758-46B4-BF59-4BC612CA87B0}"/>
          </ac:spMkLst>
        </pc:spChg>
        <pc:spChg chg="add mod">
          <ac:chgData name="L T" userId="8913788af2481a2d" providerId="LiveId" clId="{8550D1AB-B0D8-42A0-AECE-33326A0C3B4E}" dt="2021-11-23T12:16:18.921" v="202" actId="1076"/>
          <ac:spMkLst>
            <pc:docMk/>
            <pc:sldMk cId="2554103035" sldId="292"/>
            <ac:spMk id="6" creationId="{197D5654-223D-4692-9D59-8BCBF21E509F}"/>
          </ac:spMkLst>
        </pc:spChg>
        <pc:picChg chg="add mod">
          <ac:chgData name="L T" userId="8913788af2481a2d" providerId="LiveId" clId="{8550D1AB-B0D8-42A0-AECE-33326A0C3B4E}" dt="2021-11-23T12:16:01.838" v="198" actId="1076"/>
          <ac:picMkLst>
            <pc:docMk/>
            <pc:sldMk cId="2554103035" sldId="292"/>
            <ac:picMk id="4" creationId="{5DF32771-E23D-4FA5-B271-1600805EC18E}"/>
          </ac:picMkLst>
        </pc:picChg>
        <pc:picChg chg="add mod">
          <ac:chgData name="L T" userId="8913788af2481a2d" providerId="LiveId" clId="{8550D1AB-B0D8-42A0-AECE-33326A0C3B4E}" dt="2021-11-23T12:16:04.424" v="199" actId="1076"/>
          <ac:picMkLst>
            <pc:docMk/>
            <pc:sldMk cId="2554103035" sldId="292"/>
            <ac:picMk id="5" creationId="{D5D3BA6C-6380-48E0-B8D7-A4F607666887}"/>
          </ac:picMkLst>
        </pc:picChg>
      </pc:sldChg>
      <pc:sldChg chg="addSp modSp add mod">
        <pc:chgData name="L T" userId="8913788af2481a2d" providerId="LiveId" clId="{8550D1AB-B0D8-42A0-AECE-33326A0C3B4E}" dt="2021-11-24T14:19:22.310" v="560" actId="20577"/>
        <pc:sldMkLst>
          <pc:docMk/>
          <pc:sldMk cId="2576427511" sldId="293"/>
        </pc:sldMkLst>
        <pc:spChg chg="add mod">
          <ac:chgData name="L T" userId="8913788af2481a2d" providerId="LiveId" clId="{8550D1AB-B0D8-42A0-AECE-33326A0C3B4E}" dt="2021-11-23T17:09:24.787" v="387" actId="108"/>
          <ac:spMkLst>
            <pc:docMk/>
            <pc:sldMk cId="2576427511" sldId="293"/>
            <ac:spMk id="4" creationId="{DBB0D479-9EFD-4475-9480-E681289EC5FE}"/>
          </ac:spMkLst>
        </pc:spChg>
        <pc:spChg chg="add mod">
          <ac:chgData name="L T" userId="8913788af2481a2d" providerId="LiveId" clId="{8550D1AB-B0D8-42A0-AECE-33326A0C3B4E}" dt="2021-11-23T12:16:31.935" v="206" actId="14100"/>
          <ac:spMkLst>
            <pc:docMk/>
            <pc:sldMk cId="2576427511" sldId="293"/>
            <ac:spMk id="7" creationId="{C089A50A-1BF9-4E19-9AE2-6DC9E0840A90}"/>
          </ac:spMkLst>
        </pc:spChg>
        <pc:spChg chg="add mod">
          <ac:chgData name="L T" userId="8913788af2481a2d" providerId="LiveId" clId="{8550D1AB-B0D8-42A0-AECE-33326A0C3B4E}" dt="2021-11-23T12:16:46.748" v="209" actId="1076"/>
          <ac:spMkLst>
            <pc:docMk/>
            <pc:sldMk cId="2576427511" sldId="293"/>
            <ac:spMk id="8" creationId="{862ACF68-A34F-47FD-8493-45B8ADD37456}"/>
          </ac:spMkLst>
        </pc:spChg>
        <pc:spChg chg="add mod">
          <ac:chgData name="L T" userId="8913788af2481a2d" providerId="LiveId" clId="{8550D1AB-B0D8-42A0-AECE-33326A0C3B4E}" dt="2021-11-24T14:19:22.310" v="560" actId="20577"/>
          <ac:spMkLst>
            <pc:docMk/>
            <pc:sldMk cId="2576427511" sldId="293"/>
            <ac:spMk id="9" creationId="{09B18122-1ABB-4525-ADAD-9FE078063506}"/>
          </ac:spMkLst>
        </pc:spChg>
        <pc:picChg chg="add mod">
          <ac:chgData name="L T" userId="8913788af2481a2d" providerId="LiveId" clId="{8550D1AB-B0D8-42A0-AECE-33326A0C3B4E}" dt="2021-11-23T12:16:50.407" v="210" actId="1076"/>
          <ac:picMkLst>
            <pc:docMk/>
            <pc:sldMk cId="2576427511" sldId="293"/>
            <ac:picMk id="3" creationId="{283841C9-1A62-4701-81E4-CD20B9B780D0}"/>
          </ac:picMkLst>
        </pc:picChg>
        <pc:picChg chg="add mod">
          <ac:chgData name="L T" userId="8913788af2481a2d" providerId="LiveId" clId="{8550D1AB-B0D8-42A0-AECE-33326A0C3B4E}" dt="2021-11-23T12:16:27.442" v="204" actId="1076"/>
          <ac:picMkLst>
            <pc:docMk/>
            <pc:sldMk cId="2576427511" sldId="293"/>
            <ac:picMk id="5" creationId="{135A48DA-ADFA-4A1D-AD5A-132EBF692CAA}"/>
          </ac:picMkLst>
        </pc:picChg>
        <pc:picChg chg="add mod">
          <ac:chgData name="L T" userId="8913788af2481a2d" providerId="LiveId" clId="{8550D1AB-B0D8-42A0-AECE-33326A0C3B4E}" dt="2021-11-23T00:47:37.064" v="105" actId="1076"/>
          <ac:picMkLst>
            <pc:docMk/>
            <pc:sldMk cId="2576427511" sldId="293"/>
            <ac:picMk id="6" creationId="{38D4FAEA-E7E6-49D3-97C6-97C8A8CC43E2}"/>
          </ac:picMkLst>
        </pc:picChg>
      </pc:sldChg>
      <pc:sldChg chg="addSp modSp add mod">
        <pc:chgData name="L T" userId="8913788af2481a2d" providerId="LiveId" clId="{8550D1AB-B0D8-42A0-AECE-33326A0C3B4E}" dt="2021-11-24T13:22:14.310" v="550"/>
        <pc:sldMkLst>
          <pc:docMk/>
          <pc:sldMk cId="2909557018" sldId="294"/>
        </pc:sldMkLst>
        <pc:spChg chg="add mod">
          <ac:chgData name="L T" userId="8913788af2481a2d" providerId="LiveId" clId="{8550D1AB-B0D8-42A0-AECE-33326A0C3B4E}" dt="2021-11-24T10:31:25.479" v="538" actId="6549"/>
          <ac:spMkLst>
            <pc:docMk/>
            <pc:sldMk cId="2909557018" sldId="294"/>
            <ac:spMk id="5" creationId="{2F3385BF-1B19-485E-9EF2-E3F60216BDF0}"/>
          </ac:spMkLst>
        </pc:spChg>
        <pc:spChg chg="add mod">
          <ac:chgData name="L T" userId="8913788af2481a2d" providerId="LiveId" clId="{8550D1AB-B0D8-42A0-AECE-33326A0C3B4E}" dt="2021-11-24T13:22:14.310" v="550"/>
          <ac:spMkLst>
            <pc:docMk/>
            <pc:sldMk cId="2909557018" sldId="294"/>
            <ac:spMk id="6" creationId="{AFC1601A-F001-4123-B664-841AE6B20C70}"/>
          </ac:spMkLst>
        </pc:spChg>
        <pc:spChg chg="add mod">
          <ac:chgData name="L T" userId="8913788af2481a2d" providerId="LiveId" clId="{8550D1AB-B0D8-42A0-AECE-33326A0C3B4E}" dt="2021-11-23T00:49:32.974" v="112" actId="1076"/>
          <ac:spMkLst>
            <pc:docMk/>
            <pc:sldMk cId="2909557018" sldId="294"/>
            <ac:spMk id="8" creationId="{0D6D6D78-4B56-44AB-9A83-A73066F01FBA}"/>
          </ac:spMkLst>
        </pc:spChg>
        <pc:spChg chg="add mod">
          <ac:chgData name="L T" userId="8913788af2481a2d" providerId="LiveId" clId="{8550D1AB-B0D8-42A0-AECE-33326A0C3B4E}" dt="2021-11-23T00:49:32.974" v="112" actId="1076"/>
          <ac:spMkLst>
            <pc:docMk/>
            <pc:sldMk cId="2909557018" sldId="294"/>
            <ac:spMk id="9" creationId="{38CCD512-A5CF-4D55-8C21-3E5ACBFA4571}"/>
          </ac:spMkLst>
        </pc:spChg>
        <pc:spChg chg="add mod">
          <ac:chgData name="L T" userId="8913788af2481a2d" providerId="LiveId" clId="{8550D1AB-B0D8-42A0-AECE-33326A0C3B4E}" dt="2021-11-23T17:09:41.099" v="389" actId="108"/>
          <ac:spMkLst>
            <pc:docMk/>
            <pc:sldMk cId="2909557018" sldId="294"/>
            <ac:spMk id="10" creationId="{A8C762DC-E855-47CC-84B6-00D986D89724}"/>
          </ac:spMkLst>
        </pc:spChg>
        <pc:picChg chg="add mod">
          <ac:chgData name="L T" userId="8913788af2481a2d" providerId="LiveId" clId="{8550D1AB-B0D8-42A0-AECE-33326A0C3B4E}" dt="2021-11-23T00:49:32.974" v="112" actId="1076"/>
          <ac:picMkLst>
            <pc:docMk/>
            <pc:sldMk cId="2909557018" sldId="294"/>
            <ac:picMk id="3" creationId="{E433F328-0BF8-4062-9642-11B9928E1656}"/>
          </ac:picMkLst>
        </pc:picChg>
        <pc:picChg chg="add mod">
          <ac:chgData name="L T" userId="8913788af2481a2d" providerId="LiveId" clId="{8550D1AB-B0D8-42A0-AECE-33326A0C3B4E}" dt="2021-11-23T00:49:32.974" v="112" actId="1076"/>
          <ac:picMkLst>
            <pc:docMk/>
            <pc:sldMk cId="2909557018" sldId="294"/>
            <ac:picMk id="4" creationId="{67A5A70E-260B-4DC3-8A44-48B4D1C489CB}"/>
          </ac:picMkLst>
        </pc:picChg>
        <pc:picChg chg="add mod">
          <ac:chgData name="L T" userId="8913788af2481a2d" providerId="LiveId" clId="{8550D1AB-B0D8-42A0-AECE-33326A0C3B4E}" dt="2021-11-23T00:49:32.974" v="112" actId="1076"/>
          <ac:picMkLst>
            <pc:docMk/>
            <pc:sldMk cId="2909557018" sldId="294"/>
            <ac:picMk id="7" creationId="{0CBD0511-F783-4E55-B23A-6AF93E855A2E}"/>
          </ac:picMkLst>
        </pc:picChg>
      </pc:sldChg>
      <pc:sldChg chg="addSp modSp add mod ord">
        <pc:chgData name="L T" userId="8913788af2481a2d" providerId="LiveId" clId="{8550D1AB-B0D8-42A0-AECE-33326A0C3B4E}" dt="2021-11-24T14:19:45.179" v="564" actId="20577"/>
        <pc:sldMkLst>
          <pc:docMk/>
          <pc:sldMk cId="893782073" sldId="295"/>
        </pc:sldMkLst>
        <pc:spChg chg="add mod">
          <ac:chgData name="L T" userId="8913788af2481a2d" providerId="LiveId" clId="{8550D1AB-B0D8-42A0-AECE-33326A0C3B4E}" dt="2021-11-23T17:09:33.631" v="388" actId="108"/>
          <ac:spMkLst>
            <pc:docMk/>
            <pc:sldMk cId="893782073" sldId="295"/>
            <ac:spMk id="3" creationId="{60506370-8515-42E4-BBEC-0EF5AF8991F5}"/>
          </ac:spMkLst>
        </pc:spChg>
        <pc:spChg chg="add mod">
          <ac:chgData name="L T" userId="8913788af2481a2d" providerId="LiveId" clId="{8550D1AB-B0D8-42A0-AECE-33326A0C3B4E}" dt="2021-11-24T14:19:45.179" v="564" actId="20577"/>
          <ac:spMkLst>
            <pc:docMk/>
            <pc:sldMk cId="893782073" sldId="295"/>
            <ac:spMk id="4" creationId="{3F04DA81-B652-46B6-BF19-4ED92FA234BA}"/>
          </ac:spMkLst>
        </pc:spChg>
        <pc:spChg chg="add mod">
          <ac:chgData name="L T" userId="8913788af2481a2d" providerId="LiveId" clId="{8550D1AB-B0D8-42A0-AECE-33326A0C3B4E}" dt="2021-11-23T00:48:14.655" v="109" actId="1076"/>
          <ac:spMkLst>
            <pc:docMk/>
            <pc:sldMk cId="893782073" sldId="295"/>
            <ac:spMk id="8" creationId="{198DB882-8CFD-478D-96D0-03DCFB433980}"/>
          </ac:spMkLst>
        </pc:spChg>
        <pc:picChg chg="add mod">
          <ac:chgData name="L T" userId="8913788af2481a2d" providerId="LiveId" clId="{8550D1AB-B0D8-42A0-AECE-33326A0C3B4E}" dt="2021-11-23T00:48:14.655" v="109" actId="1076"/>
          <ac:picMkLst>
            <pc:docMk/>
            <pc:sldMk cId="893782073" sldId="295"/>
            <ac:picMk id="5" creationId="{8CB4C5B6-BEB3-42C0-B0F0-8DFEF4165C2D}"/>
          </ac:picMkLst>
        </pc:picChg>
        <pc:picChg chg="add mod">
          <ac:chgData name="L T" userId="8913788af2481a2d" providerId="LiveId" clId="{8550D1AB-B0D8-42A0-AECE-33326A0C3B4E}" dt="2021-11-23T00:48:14.655" v="109" actId="1076"/>
          <ac:picMkLst>
            <pc:docMk/>
            <pc:sldMk cId="893782073" sldId="295"/>
            <ac:picMk id="6" creationId="{D0DCEF3B-AA8A-42D3-BBA8-968A267DB76C}"/>
          </ac:picMkLst>
        </pc:picChg>
        <pc:picChg chg="add mod">
          <ac:chgData name="L T" userId="8913788af2481a2d" providerId="LiveId" clId="{8550D1AB-B0D8-42A0-AECE-33326A0C3B4E}" dt="2021-11-23T00:48:14.655" v="109" actId="1076"/>
          <ac:picMkLst>
            <pc:docMk/>
            <pc:sldMk cId="893782073" sldId="295"/>
            <ac:picMk id="7" creationId="{46F4494D-A488-45A5-81B1-D1535C5ADE77}"/>
          </ac:picMkLst>
        </pc:picChg>
      </pc:sldChg>
      <pc:sldChg chg="addSp delSp modSp add mod">
        <pc:chgData name="L T" userId="8913788af2481a2d" providerId="LiveId" clId="{8550D1AB-B0D8-42A0-AECE-33326A0C3B4E}" dt="2021-11-23T00:51:52.115" v="122"/>
        <pc:sldMkLst>
          <pc:docMk/>
          <pc:sldMk cId="2586773804" sldId="296"/>
        </pc:sldMkLst>
        <pc:spChg chg="del">
          <ac:chgData name="L T" userId="8913788af2481a2d" providerId="LiveId" clId="{8550D1AB-B0D8-42A0-AECE-33326A0C3B4E}" dt="2021-11-23T00:51:42.840" v="118" actId="478"/>
          <ac:spMkLst>
            <pc:docMk/>
            <pc:sldMk cId="2586773804" sldId="296"/>
            <ac:spMk id="2" creationId="{00000000-0000-0000-0000-000000000000}"/>
          </ac:spMkLst>
        </pc:spChg>
        <pc:spChg chg="add del mod">
          <ac:chgData name="L T" userId="8913788af2481a2d" providerId="LiveId" clId="{8550D1AB-B0D8-42A0-AECE-33326A0C3B4E}" dt="2021-11-23T00:51:45.758" v="119" actId="478"/>
          <ac:spMkLst>
            <pc:docMk/>
            <pc:sldMk cId="2586773804" sldId="296"/>
            <ac:spMk id="4" creationId="{4056FDE0-5341-4129-BA4F-45EA018F480D}"/>
          </ac:spMkLst>
        </pc:spChg>
        <pc:spChg chg="add del mod">
          <ac:chgData name="L T" userId="8913788af2481a2d" providerId="LiveId" clId="{8550D1AB-B0D8-42A0-AECE-33326A0C3B4E}" dt="2021-11-23T00:51:50.336" v="121" actId="478"/>
          <ac:spMkLst>
            <pc:docMk/>
            <pc:sldMk cId="2586773804" sldId="296"/>
            <ac:spMk id="6" creationId="{D0B01AAE-96C4-4695-A3BC-A4DCF972B610}"/>
          </ac:spMkLst>
        </pc:spChg>
        <pc:spChg chg="add mod">
          <ac:chgData name="L T" userId="8913788af2481a2d" providerId="LiveId" clId="{8550D1AB-B0D8-42A0-AECE-33326A0C3B4E}" dt="2021-11-23T00:51:52.115" v="122"/>
          <ac:spMkLst>
            <pc:docMk/>
            <pc:sldMk cId="2586773804" sldId="296"/>
            <ac:spMk id="8" creationId="{733D8EBE-0215-4C58-B6ED-3C9562907BA1}"/>
          </ac:spMkLst>
        </pc:spChg>
        <pc:spChg chg="del">
          <ac:chgData name="L T" userId="8913788af2481a2d" providerId="LiveId" clId="{8550D1AB-B0D8-42A0-AECE-33326A0C3B4E}" dt="2021-11-23T00:51:48.096" v="120" actId="478"/>
          <ac:spMkLst>
            <pc:docMk/>
            <pc:sldMk cId="2586773804" sldId="296"/>
            <ac:spMk id="10" creationId="{00000000-0000-0000-0000-000000000000}"/>
          </ac:spMkLst>
        </pc:spChg>
      </pc:sldChg>
      <pc:sldChg chg="modSp mod">
        <pc:chgData name="L T" userId="8913788af2481a2d" providerId="LiveId" clId="{8550D1AB-B0D8-42A0-AECE-33326A0C3B4E}" dt="2021-11-24T13:37:17.542" v="552"/>
        <pc:sldMkLst>
          <pc:docMk/>
          <pc:sldMk cId="273653073" sldId="297"/>
        </pc:sldMkLst>
        <pc:spChg chg="mod">
          <ac:chgData name="L T" userId="8913788af2481a2d" providerId="LiveId" clId="{8550D1AB-B0D8-42A0-AECE-33326A0C3B4E}" dt="2021-11-23T17:09:51.833" v="391" actId="108"/>
          <ac:spMkLst>
            <pc:docMk/>
            <pc:sldMk cId="273653073" sldId="297"/>
            <ac:spMk id="3" creationId="{06AC89F3-329A-4E95-BB6B-7B17233B79FB}"/>
          </ac:spMkLst>
        </pc:spChg>
        <pc:spChg chg="mod">
          <ac:chgData name="L T" userId="8913788af2481a2d" providerId="LiveId" clId="{8550D1AB-B0D8-42A0-AECE-33326A0C3B4E}" dt="2021-11-24T13:37:17.542" v="552"/>
          <ac:spMkLst>
            <pc:docMk/>
            <pc:sldMk cId="273653073" sldId="297"/>
            <ac:spMk id="9" creationId="{9F84C97D-7959-4012-B8AF-C77F629843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2021/11/24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A55EE7-4056-4992-BFF8-1B5519263760}" type="datetime1">
              <a:rPr lang="zh-CN" altLang="en-US" smtClean="0"/>
              <a:t>2021/11/24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E29EB068-C155-4C98-BCAF-80C7FD987662}" type="datetime1">
              <a:rPr lang="zh-CN" altLang="en-US" smtClean="0"/>
              <a:t>2021/11/24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B9AFE2-2622-4C25-A72B-3DEFC553684B}" type="datetime1">
              <a:rPr lang="zh-CN" altLang="en-US" smtClean="0"/>
              <a:t>2021/11/24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33A5A71-F212-4842-B976-E78B25A19B7E}" type="datetime1">
              <a:rPr lang="zh-CN" altLang="en-US" smtClean="0"/>
              <a:t>2021/11/24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BA77DFA-3CAF-4254-B11A-70E3878ED52A}" type="datetime1">
              <a:rPr lang="zh-CN" altLang="en-US" smtClean="0"/>
              <a:t>2021/11/24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ED77E6-A51E-4675-BFDB-C01061A36065}" type="datetime1">
              <a:rPr lang="zh-CN" altLang="en-US" smtClean="0"/>
              <a:t>2021/11/24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8C9F8A-83C3-4D98-9C23-C22A9750642F}" type="datetime1">
              <a:rPr lang="zh-CN" altLang="en-US" smtClean="0"/>
              <a:t>2021/11/24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67BF52-A804-4F72-92CD-FDF7B10A91B2}" type="datetime1">
              <a:rPr lang="zh-CN" altLang="en-US" smtClean="0"/>
              <a:t>2021/11/24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B37C544-ABEC-4311-BE48-8AC99D3513EC}" type="datetime1">
              <a:rPr lang="zh-CN" altLang="en-US" smtClean="0"/>
              <a:t>2021/11/24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750A41-F028-41B9-8916-0E8CDD9BF3CD}" type="datetime1">
              <a:rPr lang="zh-CN" altLang="en-US" smtClean="0"/>
              <a:t>2021/11/24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7DCB7-5EFA-466E-8404-146B3FD7084E}" type="datetime1">
              <a:rPr lang="zh-CN" altLang="en-US" smtClean="0"/>
              <a:t>2021/11/24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35192" y="1848051"/>
            <a:ext cx="7863840" cy="1206934"/>
          </a:xfrm>
        </p:spPr>
        <p:txBody>
          <a:bodyPr>
            <a:noAutofit/>
          </a:bodyPr>
          <a:lstStyle/>
          <a:p>
            <a:r>
              <a:rPr lang="en-US" altLang="zh-CN" sz="4000" b="1" dirty="0">
                <a:latin typeface="Times New Roman Bold" panose="02020503050405090304" charset="0"/>
                <a:cs typeface="Times New Roman Bold" panose="02020503050405090304" charset="0"/>
              </a:rPr>
              <a:t>Study on Smoke and Fire Spread in Tunnel Fires</a:t>
            </a:r>
          </a:p>
        </p:txBody>
      </p:sp>
      <p:graphicFrame>
        <p:nvGraphicFramePr>
          <p:cNvPr id="4" name="表格 3"/>
          <p:cNvGraphicFramePr/>
          <p:nvPr>
            <p:custDataLst>
              <p:tags r:id="rId1"/>
            </p:custDataLst>
            <p:extLst>
              <p:ext uri="{D42A27DB-BD31-4B8C-83A1-F6EECF244321}">
                <p14:modId xmlns:p14="http://schemas.microsoft.com/office/powerpoint/2010/main" val="1818414928"/>
              </p:ext>
            </p:extLst>
          </p:nvPr>
        </p:nvGraphicFramePr>
        <p:xfrm>
          <a:off x="3195587" y="3429000"/>
          <a:ext cx="7584707" cy="2253606"/>
        </p:xfrm>
        <a:graphic>
          <a:graphicData uri="http://schemas.openxmlformats.org/drawingml/2006/table">
            <a:tbl>
              <a:tblPr firstRow="1" bandRow="1">
                <a:tableStyleId>{5C22544A-7EE6-4342-B048-85BDC9FD1C3A}</a:tableStyleId>
              </a:tblPr>
              <a:tblGrid>
                <a:gridCol w="1588169">
                  <a:extLst>
                    <a:ext uri="{9D8B030D-6E8A-4147-A177-3AD203B41FA5}">
                      <a16:colId xmlns:a16="http://schemas.microsoft.com/office/drawing/2014/main" val="20000"/>
                    </a:ext>
                  </a:extLst>
                </a:gridCol>
                <a:gridCol w="5996538">
                  <a:extLst>
                    <a:ext uri="{9D8B030D-6E8A-4147-A177-3AD203B41FA5}">
                      <a16:colId xmlns:a16="http://schemas.microsoft.com/office/drawing/2014/main" val="20001"/>
                    </a:ext>
                  </a:extLst>
                </a:gridCol>
              </a:tblGrid>
              <a:tr h="497202">
                <a:tc>
                  <a:txBody>
                    <a:bodyPr/>
                    <a:lstStyle/>
                    <a:p>
                      <a:pPr algn="r" fontAlgn="auto">
                        <a:buNone/>
                      </a:pPr>
                      <a:r>
                        <a:rPr lang="zh-CN" altLang="en-US" sz="2200" b="1" dirty="0">
                          <a:solidFill>
                            <a:schemeClr val="tx1"/>
                          </a:solidFill>
                          <a:latin typeface="+mn-lt"/>
                          <a:ea typeface="微软雅黑" panose="020B0503020204020204" charset="-122"/>
                          <a:cs typeface="Times New Roman" panose="02020603050405020304" charset="0"/>
                        </a:rPr>
                        <a:t>Name</a:t>
                      </a:r>
                      <a:r>
                        <a:rPr lang="en-US" altLang="zh-CN" sz="2200" b="1" dirty="0">
                          <a:solidFill>
                            <a:schemeClr val="tx1"/>
                          </a:solidFill>
                          <a:latin typeface="+mn-lt"/>
                          <a:ea typeface="微软雅黑" panose="020B0503020204020204" charset="-122"/>
                          <a:cs typeface="Times New Roman" panose="02020603050405020304" charset="0"/>
                          <a:sym typeface="+mn-ea"/>
                        </a:rPr>
                        <a:t>:</a:t>
                      </a:r>
                      <a:endParaRPr lang="zh-CN" altLang="en-US" sz="2200" b="1" dirty="0">
                        <a:solidFill>
                          <a:schemeClr val="tx1"/>
                        </a:solidFill>
                        <a:latin typeface="+mn-lt"/>
                        <a:ea typeface="微软雅黑" panose="020B0503020204020204" charset="-122"/>
                        <a:cs typeface="Times New Roman" panose="020206030504050203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auto">
                        <a:buNone/>
                      </a:pPr>
                      <a:r>
                        <a:rPr lang="en-US" altLang="zh-CN" sz="2200" b="1" dirty="0" err="1">
                          <a:solidFill>
                            <a:schemeClr val="tx1"/>
                          </a:solidFill>
                          <a:latin typeface="+mn-lt"/>
                          <a:ea typeface="微软雅黑" panose="020B0503020204020204" charset="-122"/>
                          <a:cs typeface="Times New Roman" panose="02020603050405020304" charset="0"/>
                          <a:sym typeface="+mn-ea"/>
                        </a:rPr>
                        <a:t>Tengteng</a:t>
                      </a:r>
                      <a:r>
                        <a:rPr lang="en-US" altLang="zh-CN" sz="2200" b="1" dirty="0">
                          <a:solidFill>
                            <a:schemeClr val="tx1"/>
                          </a:solidFill>
                          <a:latin typeface="+mn-lt"/>
                          <a:ea typeface="微软雅黑" panose="020B0503020204020204" charset="-122"/>
                          <a:cs typeface="Times New Roman" panose="02020603050405020304" charset="0"/>
                          <a:sym typeface="+mn-ea"/>
                        </a:rPr>
                        <a:t> Li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7202">
                <a:tc>
                  <a:txBody>
                    <a:bodyPr/>
                    <a:lstStyle/>
                    <a:p>
                      <a:pPr algn="r" fontAlgn="auto">
                        <a:buNone/>
                      </a:pPr>
                      <a:r>
                        <a:rPr lang="en-US" altLang="zh-CN" sz="2200" b="1" dirty="0">
                          <a:solidFill>
                            <a:schemeClr val="tx1"/>
                          </a:solidFill>
                          <a:latin typeface="+mn-lt"/>
                          <a:ea typeface="微软雅黑" panose="020B0503020204020204" charset="-122"/>
                          <a:cs typeface="Times New Roman" panose="02020603050405020304" charset="0"/>
                          <a:sym typeface="+mn-ea"/>
                        </a:rPr>
                        <a:t>Supervisor: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auto">
                        <a:buNone/>
                      </a:pPr>
                      <a:r>
                        <a:rPr lang="en-US" altLang="zh-CN" sz="2200" b="1" dirty="0">
                          <a:solidFill>
                            <a:schemeClr val="tx1"/>
                          </a:solidFill>
                          <a:latin typeface="+mn-lt"/>
                          <a:ea typeface="微软雅黑" panose="020B0503020204020204" charset="-122"/>
                          <a:cs typeface="Times New Roman" panose="02020603050405020304" charset="0"/>
                          <a:sym typeface="+mn-ea"/>
                        </a:rPr>
                        <a:t>Prof. Lukas Arnold &amp; Prof. Bing Wu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8690">
                <a:tc>
                  <a:txBody>
                    <a:bodyPr/>
                    <a:lstStyle/>
                    <a:p>
                      <a:pPr algn="r" fontAlgn="auto">
                        <a:buNone/>
                      </a:pPr>
                      <a:r>
                        <a:rPr lang="en-US" altLang="zh-CN" sz="2200" b="1" dirty="0">
                          <a:solidFill>
                            <a:schemeClr val="tx1"/>
                          </a:solidFill>
                          <a:latin typeface="+mn-lt"/>
                          <a:ea typeface="微软雅黑" panose="020B0503020204020204" charset="-122"/>
                          <a:cs typeface="Times New Roman" panose="02020603050405020304" charset="0"/>
                          <a:sym typeface="+mn-ea"/>
                        </a:rPr>
                        <a:t>University: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fontAlgn="auto">
                        <a:buNone/>
                      </a:pPr>
                      <a:r>
                        <a:rPr lang="en-US" altLang="zh-CN" sz="2200" b="1" dirty="0">
                          <a:solidFill>
                            <a:schemeClr val="tx1"/>
                          </a:solidFill>
                          <a:latin typeface="+mn-lt"/>
                          <a:ea typeface="微软雅黑" panose="020B0503020204020204" charset="-122"/>
                          <a:cs typeface="Times New Roman" panose="02020603050405020304" charset="0"/>
                          <a:sym typeface="+mn-ea"/>
                        </a:rPr>
                        <a:t>University of Wuppertal &amp; China University of Mining and Technology-Beijing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1187"/>
                  </a:ext>
                </a:extLst>
              </a:tr>
              <a:tr h="497202">
                <a:tc>
                  <a:txBody>
                    <a:bodyPr/>
                    <a:lstStyle/>
                    <a:p>
                      <a:pPr algn="r" fontAlgn="auto">
                        <a:buNone/>
                      </a:pPr>
                      <a:r>
                        <a:rPr lang="en-US" altLang="zh-CN" sz="2200" b="1" dirty="0">
                          <a:solidFill>
                            <a:schemeClr val="tx1"/>
                          </a:solidFill>
                          <a:latin typeface="+mn-lt"/>
                          <a:ea typeface="微软雅黑" panose="020B0503020204020204" charset="-122"/>
                          <a:cs typeface="Times New Roman" panose="02020603050405020304" charset="0"/>
                          <a:sym typeface="+mn-ea"/>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auto">
                        <a:buNone/>
                      </a:pPr>
                      <a:r>
                        <a:rPr lang="en-US" altLang="zh-CN" sz="2200" b="1" dirty="0">
                          <a:solidFill>
                            <a:schemeClr val="tx1"/>
                          </a:solidFill>
                          <a:latin typeface="+mn-lt"/>
                          <a:ea typeface="微软雅黑" panose="020B0503020204020204" charset="-122"/>
                          <a:cs typeface="Times New Roman" panose="02020603050405020304" charset="0"/>
                          <a:sym typeface="+mn-ea"/>
                        </a:rPr>
                        <a:t>24.11.2021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427675"/>
                  </a:ext>
                </a:extLst>
              </a:tr>
            </a:tbl>
          </a:graphicData>
        </a:graphic>
      </p:graphicFrame>
      <p:sp>
        <p:nvSpPr>
          <p:cNvPr id="3" name="灯片编号占位符 2">
            <a:extLst>
              <a:ext uri="{FF2B5EF4-FFF2-40B4-BE49-F238E27FC236}">
                <a16:creationId xmlns:a16="http://schemas.microsoft.com/office/drawing/2014/main" id="{5583A9AA-2929-430C-8A1D-3E71760037B5}"/>
              </a:ext>
            </a:extLst>
          </p:cNvPr>
          <p:cNvSpPr>
            <a:spLocks noGrp="1"/>
          </p:cNvSpPr>
          <p:nvPr>
            <p:ph type="sldNum" sz="quarter" idx="12"/>
          </p:nvPr>
        </p:nvSpPr>
        <p:spPr/>
        <p:txBody>
          <a:bodyPr/>
          <a:lstStyle/>
          <a:p>
            <a:fld id="{7D9BB5D0-35E4-459D-AEF3-FE4D7C45CC19}" type="slidenum">
              <a:rPr lang="zh-CN" altLang="en-US" smtClean="0"/>
              <a:t>1</a:t>
            </a:fld>
            <a:endParaRPr lang="zh-CN" altLang="en-US"/>
          </a:p>
        </p:txBody>
      </p:sp>
      <p:pic>
        <p:nvPicPr>
          <p:cNvPr id="5" name="图片 4">
            <a:extLst>
              <a:ext uri="{FF2B5EF4-FFF2-40B4-BE49-F238E27FC236}">
                <a16:creationId xmlns:a16="http://schemas.microsoft.com/office/drawing/2014/main" id="{C20E2F9D-0AA0-459C-B15D-E0C2EA0427BF}"/>
              </a:ext>
            </a:extLst>
          </p:cNvPr>
          <p:cNvPicPr>
            <a:picLocks noChangeAspect="1"/>
          </p:cNvPicPr>
          <p:nvPr/>
        </p:nvPicPr>
        <p:blipFill>
          <a:blip r:embed="rId3"/>
          <a:stretch>
            <a:fillRect/>
          </a:stretch>
        </p:blipFill>
        <p:spPr>
          <a:xfrm>
            <a:off x="6513195" y="518160"/>
            <a:ext cx="2018400" cy="1044000"/>
          </a:xfrm>
          <a:prstGeom prst="rect">
            <a:avLst/>
          </a:prstGeom>
        </p:spPr>
      </p:pic>
      <p:pic>
        <p:nvPicPr>
          <p:cNvPr id="6" name="图片 5">
            <a:extLst>
              <a:ext uri="{FF2B5EF4-FFF2-40B4-BE49-F238E27FC236}">
                <a16:creationId xmlns:a16="http://schemas.microsoft.com/office/drawing/2014/main" id="{765C66B3-FE87-4EF9-8B2E-DAC8CB7B6345}"/>
              </a:ext>
            </a:extLst>
          </p:cNvPr>
          <p:cNvPicPr>
            <a:picLocks noChangeAspect="1"/>
          </p:cNvPicPr>
          <p:nvPr/>
        </p:nvPicPr>
        <p:blipFill>
          <a:blip r:embed="rId4"/>
          <a:stretch>
            <a:fillRect/>
          </a:stretch>
        </p:blipFill>
        <p:spPr>
          <a:xfrm>
            <a:off x="4122420" y="393700"/>
            <a:ext cx="1292860" cy="12928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2. Research status and hot topics</a:t>
            </a:r>
          </a:p>
        </p:txBody>
      </p:sp>
      <p:sp>
        <p:nvSpPr>
          <p:cNvPr id="3" name="标题 1">
            <a:extLst>
              <a:ext uri="{FF2B5EF4-FFF2-40B4-BE49-F238E27FC236}">
                <a16:creationId xmlns:a16="http://schemas.microsoft.com/office/drawing/2014/main" id="{F20780C2-C0AB-4ED9-8BFD-079F0F57F61D}"/>
              </a:ext>
            </a:extLst>
          </p:cNvPr>
          <p:cNvSpPr txBox="1">
            <a:spLocks/>
          </p:cNvSpPr>
          <p:nvPr/>
        </p:nvSpPr>
        <p:spPr bwMode="auto">
          <a:xfrm>
            <a:off x="342115" y="889000"/>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Spread of fire</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4" name="灯片编号占位符 3">
            <a:extLst>
              <a:ext uri="{FF2B5EF4-FFF2-40B4-BE49-F238E27FC236}">
                <a16:creationId xmlns:a16="http://schemas.microsoft.com/office/drawing/2014/main" id="{67320C6A-A7EA-45C5-B38B-910AF5352A23}"/>
              </a:ext>
            </a:extLst>
          </p:cNvPr>
          <p:cNvSpPr>
            <a:spLocks noGrp="1"/>
          </p:cNvSpPr>
          <p:nvPr>
            <p:ph type="sldNum" sz="quarter" idx="12"/>
          </p:nvPr>
        </p:nvSpPr>
        <p:spPr/>
        <p:txBody>
          <a:bodyPr/>
          <a:lstStyle/>
          <a:p>
            <a:fld id="{7D9BB5D0-35E4-459D-AEF3-FE4D7C45CC19}" type="slidenum">
              <a:rPr lang="zh-CN" altLang="en-US" smtClean="0"/>
              <a:t>10</a:t>
            </a:fld>
            <a:endParaRPr lang="zh-CN" altLang="en-US"/>
          </a:p>
        </p:txBody>
      </p:sp>
      <p:sp>
        <p:nvSpPr>
          <p:cNvPr id="5" name="矩形 4">
            <a:extLst>
              <a:ext uri="{FF2B5EF4-FFF2-40B4-BE49-F238E27FC236}">
                <a16:creationId xmlns:a16="http://schemas.microsoft.com/office/drawing/2014/main" id="{16636B7A-F5B8-4356-8475-0C42749E9C59}"/>
              </a:ext>
            </a:extLst>
          </p:cNvPr>
          <p:cNvSpPr/>
          <p:nvPr/>
        </p:nvSpPr>
        <p:spPr>
          <a:xfrm>
            <a:off x="1737495" y="1412875"/>
            <a:ext cx="8557332" cy="1252715"/>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2000" dirty="0">
                <a:ea typeface="微软雅黑" panose="020B0503020204020204" pitchFamily="34" charset="-122"/>
                <a:cs typeface="Times New Roman" panose="02020603050405020304" pitchFamily="18" charset="0"/>
              </a:rPr>
              <a:t>Under limited conditions, the ceiling flame jet will be formed longitudinally after the flame strikes the ceiling. The flame length determines whether the fire will ignite adjacent combustible objects.</a:t>
            </a:r>
            <a:endParaRPr lang="zh-CN" altLang="en-US" sz="2000" dirty="0">
              <a:ea typeface="微软雅黑" panose="020B0503020204020204" pitchFamily="34" charset="-122"/>
              <a:cs typeface="Times New Roman" panose="02020603050405020304" pitchFamily="18" charset="0"/>
            </a:endParaRPr>
          </a:p>
        </p:txBody>
      </p:sp>
      <p:pic>
        <p:nvPicPr>
          <p:cNvPr id="6" name="Picture 2" descr="C:\Users\15482\Desktop\1.jpg">
            <a:extLst>
              <a:ext uri="{FF2B5EF4-FFF2-40B4-BE49-F238E27FC236}">
                <a16:creationId xmlns:a16="http://schemas.microsoft.com/office/drawing/2014/main" id="{3DA94B42-8CE5-4BC4-9B2C-3026A5B63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564" y="3258214"/>
            <a:ext cx="7963197" cy="1574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15482\Desktop\2.jpg">
            <a:extLst>
              <a:ext uri="{FF2B5EF4-FFF2-40B4-BE49-F238E27FC236}">
                <a16:creationId xmlns:a16="http://schemas.microsoft.com/office/drawing/2014/main" id="{B244B470-7185-4917-8BAB-AC7B55FC6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930" y="4969877"/>
            <a:ext cx="7776463" cy="156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1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2. Research status and hot topics</a:t>
            </a:r>
          </a:p>
        </p:txBody>
      </p:sp>
      <p:sp>
        <p:nvSpPr>
          <p:cNvPr id="3" name="标题 1">
            <a:extLst>
              <a:ext uri="{FF2B5EF4-FFF2-40B4-BE49-F238E27FC236}">
                <a16:creationId xmlns:a16="http://schemas.microsoft.com/office/drawing/2014/main" id="{06AC89F3-329A-4E95-BB6B-7B17233B79FB}"/>
              </a:ext>
            </a:extLst>
          </p:cNvPr>
          <p:cNvSpPr txBox="1">
            <a:spLocks/>
          </p:cNvSpPr>
          <p:nvPr/>
        </p:nvSpPr>
        <p:spPr bwMode="auto">
          <a:xfrm>
            <a:off x="415637" y="701448"/>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Fire fighting</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4" name="灯片编号占位符 3">
            <a:extLst>
              <a:ext uri="{FF2B5EF4-FFF2-40B4-BE49-F238E27FC236}">
                <a16:creationId xmlns:a16="http://schemas.microsoft.com/office/drawing/2014/main" id="{B52E0C70-BE2F-47A6-A666-7B7C4DBC6E58}"/>
              </a:ext>
            </a:extLst>
          </p:cNvPr>
          <p:cNvSpPr>
            <a:spLocks noGrp="1"/>
          </p:cNvSpPr>
          <p:nvPr>
            <p:ph type="sldNum" sz="quarter" idx="12"/>
          </p:nvPr>
        </p:nvSpPr>
        <p:spPr/>
        <p:txBody>
          <a:bodyPr/>
          <a:lstStyle/>
          <a:p>
            <a:fld id="{7D9BB5D0-35E4-459D-AEF3-FE4D7C45CC19}" type="slidenum">
              <a:rPr lang="zh-CN" altLang="en-US" smtClean="0"/>
              <a:t>11</a:t>
            </a:fld>
            <a:endParaRPr lang="zh-CN" altLang="en-US"/>
          </a:p>
        </p:txBody>
      </p:sp>
      <p:pic>
        <p:nvPicPr>
          <p:cNvPr id="6" name="图片 5">
            <a:extLst>
              <a:ext uri="{FF2B5EF4-FFF2-40B4-BE49-F238E27FC236}">
                <a16:creationId xmlns:a16="http://schemas.microsoft.com/office/drawing/2014/main" id="{309A2364-91D4-4A8C-86F7-93E3DE6FFB09}"/>
              </a:ext>
            </a:extLst>
          </p:cNvPr>
          <p:cNvPicPr>
            <a:picLocks noChangeAspect="1"/>
          </p:cNvPicPr>
          <p:nvPr/>
        </p:nvPicPr>
        <p:blipFill>
          <a:blip r:embed="rId2"/>
          <a:stretch>
            <a:fillRect/>
          </a:stretch>
        </p:blipFill>
        <p:spPr>
          <a:xfrm>
            <a:off x="6871061" y="1295412"/>
            <a:ext cx="3741767" cy="2633869"/>
          </a:xfrm>
          <a:prstGeom prst="rect">
            <a:avLst/>
          </a:prstGeom>
        </p:spPr>
      </p:pic>
      <p:pic>
        <p:nvPicPr>
          <p:cNvPr id="8" name="图片 7">
            <a:extLst>
              <a:ext uri="{FF2B5EF4-FFF2-40B4-BE49-F238E27FC236}">
                <a16:creationId xmlns:a16="http://schemas.microsoft.com/office/drawing/2014/main" id="{FC488F48-0F29-4986-AA02-DADF8719516D}"/>
              </a:ext>
            </a:extLst>
          </p:cNvPr>
          <p:cNvPicPr>
            <a:picLocks noChangeAspect="1"/>
          </p:cNvPicPr>
          <p:nvPr/>
        </p:nvPicPr>
        <p:blipFill>
          <a:blip r:embed="rId3"/>
          <a:stretch>
            <a:fillRect/>
          </a:stretch>
        </p:blipFill>
        <p:spPr>
          <a:xfrm>
            <a:off x="6863186" y="4213424"/>
            <a:ext cx="3738615" cy="2325488"/>
          </a:xfrm>
          <a:prstGeom prst="rect">
            <a:avLst/>
          </a:prstGeom>
        </p:spPr>
      </p:pic>
      <p:sp>
        <p:nvSpPr>
          <p:cNvPr id="9" name="文本框 8">
            <a:extLst>
              <a:ext uri="{FF2B5EF4-FFF2-40B4-BE49-F238E27FC236}">
                <a16:creationId xmlns:a16="http://schemas.microsoft.com/office/drawing/2014/main" id="{9F84C97D-7959-4012-B8AF-C77F6298435D}"/>
              </a:ext>
            </a:extLst>
          </p:cNvPr>
          <p:cNvSpPr txBox="1"/>
          <p:nvPr/>
        </p:nvSpPr>
        <p:spPr>
          <a:xfrm>
            <a:off x="924024" y="1828800"/>
            <a:ext cx="5171976" cy="3913059"/>
          </a:xfrm>
          <a:prstGeom prst="rect">
            <a:avLst/>
          </a:prstGeom>
          <a:noFill/>
        </p:spPr>
        <p:txBody>
          <a:bodyPr wrap="square" rtlCol="0">
            <a:spAutoFit/>
          </a:bodyPr>
          <a:lstStyle/>
          <a:p>
            <a:pPr indent="457200">
              <a:lnSpc>
                <a:spcPct val="150000"/>
              </a:lnSpc>
            </a:pPr>
            <a:r>
              <a:rPr lang="en-US" altLang="zh-CN" sz="2400" dirty="0"/>
              <a:t>High pressure water mist fire extinguishing system, using pure water as a fire extinguishing medium, uses a special sprinkler to decompose water into small water droplets under specific pressure (usually 10MPa) to extinguish a fixed fire extinguishing system.</a:t>
            </a:r>
            <a:endParaRPr lang="zh-CN" altLang="en-US" sz="2400" dirty="0"/>
          </a:p>
        </p:txBody>
      </p:sp>
    </p:spTree>
    <p:extLst>
      <p:ext uri="{BB962C8B-B14F-4D97-AF65-F5344CB8AC3E}">
        <p14:creationId xmlns:p14="http://schemas.microsoft.com/office/powerpoint/2010/main" val="27365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3. Research proposal </a:t>
            </a:r>
          </a:p>
        </p:txBody>
      </p:sp>
      <p:sp>
        <p:nvSpPr>
          <p:cNvPr id="3" name="标题 1">
            <a:extLst>
              <a:ext uri="{FF2B5EF4-FFF2-40B4-BE49-F238E27FC236}">
                <a16:creationId xmlns:a16="http://schemas.microsoft.com/office/drawing/2014/main" id="{50B3EA08-671C-44A9-AA21-E6CAA6ADDD3E}"/>
              </a:ext>
            </a:extLst>
          </p:cNvPr>
          <p:cNvSpPr txBox="1">
            <a:spLocks/>
          </p:cNvSpPr>
          <p:nvPr/>
        </p:nvSpPr>
        <p:spPr bwMode="auto">
          <a:xfrm>
            <a:off x="313239" y="627062"/>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Research Tools</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12" name="灯片编号占位符 11">
            <a:extLst>
              <a:ext uri="{FF2B5EF4-FFF2-40B4-BE49-F238E27FC236}">
                <a16:creationId xmlns:a16="http://schemas.microsoft.com/office/drawing/2014/main" id="{5621DD1F-9CC9-4950-A30B-87072300F17F}"/>
              </a:ext>
            </a:extLst>
          </p:cNvPr>
          <p:cNvSpPr>
            <a:spLocks noGrp="1"/>
          </p:cNvSpPr>
          <p:nvPr>
            <p:ph type="sldNum" sz="quarter" idx="12"/>
          </p:nvPr>
        </p:nvSpPr>
        <p:spPr/>
        <p:txBody>
          <a:bodyPr/>
          <a:lstStyle/>
          <a:p>
            <a:fld id="{7D9BB5D0-35E4-459D-AEF3-FE4D7C45CC19}" type="slidenum">
              <a:rPr lang="zh-CN" altLang="en-US" smtClean="0"/>
              <a:t>12</a:t>
            </a:fld>
            <a:endParaRPr lang="zh-CN" altLang="en-US"/>
          </a:p>
        </p:txBody>
      </p:sp>
      <p:graphicFrame>
        <p:nvGraphicFramePr>
          <p:cNvPr id="13" name="表格 13">
            <a:extLst>
              <a:ext uri="{FF2B5EF4-FFF2-40B4-BE49-F238E27FC236}">
                <a16:creationId xmlns:a16="http://schemas.microsoft.com/office/drawing/2014/main" id="{D3B55C11-F1AE-445D-B471-7270C937E834}"/>
              </a:ext>
            </a:extLst>
          </p:cNvPr>
          <p:cNvGraphicFramePr>
            <a:graphicFrameLocks noGrp="1"/>
          </p:cNvGraphicFramePr>
          <p:nvPr>
            <p:extLst>
              <p:ext uri="{D42A27DB-BD31-4B8C-83A1-F6EECF244321}">
                <p14:modId xmlns:p14="http://schemas.microsoft.com/office/powerpoint/2010/main" val="2728646944"/>
              </p:ext>
            </p:extLst>
          </p:nvPr>
        </p:nvGraphicFramePr>
        <p:xfrm>
          <a:off x="2050716" y="1970951"/>
          <a:ext cx="8090568" cy="3657600"/>
        </p:xfrm>
        <a:graphic>
          <a:graphicData uri="http://schemas.openxmlformats.org/drawingml/2006/table">
            <a:tbl>
              <a:tblPr firstRow="1" bandRow="1">
                <a:tableStyleId>{0E3FDE45-AF77-4B5C-9715-49D594BDF05E}</a:tableStyleId>
              </a:tblPr>
              <a:tblGrid>
                <a:gridCol w="1790299">
                  <a:extLst>
                    <a:ext uri="{9D8B030D-6E8A-4147-A177-3AD203B41FA5}">
                      <a16:colId xmlns:a16="http://schemas.microsoft.com/office/drawing/2014/main" val="2129126173"/>
                    </a:ext>
                  </a:extLst>
                </a:gridCol>
                <a:gridCol w="6300269">
                  <a:extLst>
                    <a:ext uri="{9D8B030D-6E8A-4147-A177-3AD203B41FA5}">
                      <a16:colId xmlns:a16="http://schemas.microsoft.com/office/drawing/2014/main" val="1185758206"/>
                    </a:ext>
                  </a:extLst>
                </a:gridCol>
              </a:tblGrid>
              <a:tr h="0">
                <a:tc>
                  <a:txBody>
                    <a:bodyPr/>
                    <a:lstStyle/>
                    <a:p>
                      <a:pPr marL="0" algn="ctr" defTabSz="914400" rtl="0" eaLnBrk="1" latinLnBrk="0" hangingPunct="1"/>
                      <a:r>
                        <a:rPr lang="en-US" altLang="zh-CN" sz="1800" b="0" kern="1200" dirty="0">
                          <a:solidFill>
                            <a:schemeClr val="tx1"/>
                          </a:solidFill>
                          <a:latin typeface="+mn-lt"/>
                          <a:ea typeface="+mn-ea"/>
                          <a:cs typeface="+mn-cs"/>
                        </a:rPr>
                        <a:t>FDS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0" dirty="0">
                          <a:latin typeface="+mn-lt"/>
                        </a:rPr>
                        <a:t>Fire Dynamics Simulator (FDS), is a computational fluid dynamics (CFD) model of fire-driven fluid flow. FDS solves numerically a form of the Navier-Stokes equations appropriate for low-speed (Ma &lt; 0.3), thermally-driven flow with an emphasis on smoke and heat transport from fires.</a:t>
                      </a:r>
                      <a:endParaRPr lang="zh-CN" altLang="en-US"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632812"/>
                  </a:ext>
                </a:extLst>
              </a:tr>
              <a:tr h="0">
                <a:tc>
                  <a:txBody>
                    <a:bodyPr/>
                    <a:lstStyle/>
                    <a:p>
                      <a:pPr algn="ctr"/>
                      <a:r>
                        <a:rPr lang="en-US" altLang="zh-CN" dirty="0" err="1">
                          <a:latin typeface="+mn-lt"/>
                        </a:rPr>
                        <a:t>Smokeview</a:t>
                      </a:r>
                      <a:endParaRPr lang="zh-CN" altLang="en-US"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dirty="0" err="1">
                          <a:latin typeface="+mn-lt"/>
                        </a:rPr>
                        <a:t>Smokeview</a:t>
                      </a:r>
                      <a:r>
                        <a:rPr lang="en-US" altLang="zh-CN" dirty="0">
                          <a:latin typeface="+mn-lt"/>
                        </a:rPr>
                        <a:t> is a scientific software tool designed for visualizing numerical predictions generated by fire models such as the Fire Dynamics Simulator (FDS).</a:t>
                      </a:r>
                      <a:endParaRPr lang="zh-CN" altLang="en-US"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279294"/>
                  </a:ext>
                </a:extLst>
              </a:tr>
              <a:tr h="0">
                <a:tc>
                  <a:txBody>
                    <a:bodyPr/>
                    <a:lstStyle/>
                    <a:p>
                      <a:pPr algn="ctr"/>
                      <a:r>
                        <a:rPr lang="en-US" altLang="zh-CN" dirty="0">
                          <a:latin typeface="+mn-lt"/>
                        </a:rPr>
                        <a:t>Python</a:t>
                      </a:r>
                      <a:endParaRPr lang="zh-CN" altLang="en-US"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Using Python is very convenient for scientific data visualization and analysis.</a:t>
                      </a:r>
                      <a:endParaRPr lang="zh-CN" altLang="en-US"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6208593"/>
                  </a:ext>
                </a:extLst>
              </a:tr>
              <a:tr h="0">
                <a:tc>
                  <a:txBody>
                    <a:bodyPr/>
                    <a:lstStyle/>
                    <a:p>
                      <a:pPr algn="ctr"/>
                      <a:r>
                        <a:rPr lang="en-US" altLang="zh-CN" dirty="0" err="1">
                          <a:latin typeface="+mn-lt"/>
                        </a:rPr>
                        <a:t>fdsreader</a:t>
                      </a:r>
                      <a:r>
                        <a:rPr lang="en-US" altLang="zh-CN" dirty="0">
                          <a:latin typeface="+mn-lt"/>
                        </a:rPr>
                        <a:t> Module</a:t>
                      </a:r>
                      <a:endParaRPr lang="zh-CN" altLang="en-US"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dirty="0">
                          <a:latin typeface="+mn-lt"/>
                        </a:rPr>
                        <a:t>Its aim is to read most data output formats generated by FDS and map them to Python data structures.</a:t>
                      </a:r>
                      <a:endParaRPr lang="zh-CN" altLang="en-US"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5302905"/>
                  </a:ext>
                </a:extLst>
              </a:tr>
            </a:tbl>
          </a:graphicData>
        </a:graphic>
      </p:graphicFrame>
    </p:spTree>
    <p:extLst>
      <p:ext uri="{BB962C8B-B14F-4D97-AF65-F5344CB8AC3E}">
        <p14:creationId xmlns:p14="http://schemas.microsoft.com/office/powerpoint/2010/main" val="73866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3. Research proposal </a:t>
            </a:r>
          </a:p>
        </p:txBody>
      </p:sp>
      <p:sp>
        <p:nvSpPr>
          <p:cNvPr id="3" name="文本框 2">
            <a:extLst>
              <a:ext uri="{FF2B5EF4-FFF2-40B4-BE49-F238E27FC236}">
                <a16:creationId xmlns:a16="http://schemas.microsoft.com/office/drawing/2014/main" id="{5637DCF5-EB2F-415B-8841-BDFD5AC05F63}"/>
              </a:ext>
            </a:extLst>
          </p:cNvPr>
          <p:cNvSpPr txBox="1"/>
          <p:nvPr/>
        </p:nvSpPr>
        <p:spPr>
          <a:xfrm>
            <a:off x="838200" y="1590035"/>
            <a:ext cx="10515600" cy="3677930"/>
          </a:xfrm>
          <a:prstGeom prst="rect">
            <a:avLst/>
          </a:prstGeom>
          <a:noFill/>
        </p:spPr>
        <p:txBody>
          <a:bodyPr wrap="square" rtlCol="0">
            <a:spAutoFit/>
          </a:bodyPr>
          <a:lstStyle/>
          <a:p>
            <a:pPr>
              <a:spcAft>
                <a:spcPts val="600"/>
              </a:spcAft>
            </a:pPr>
            <a:r>
              <a:rPr lang="en-US" altLang="zh-CN" sz="2800" dirty="0"/>
              <a:t>(1) The characteristics of temperature distribution and smoke spread in the tunnel fire.</a:t>
            </a:r>
          </a:p>
          <a:p>
            <a:pPr marL="285750" indent="-285750">
              <a:lnSpc>
                <a:spcPct val="150000"/>
              </a:lnSpc>
              <a:buClr>
                <a:schemeClr val="accent5"/>
              </a:buClr>
              <a:buFont typeface="Wingdings" panose="05000000000000000000" pitchFamily="2" charset="2"/>
              <a:buChar char="l"/>
            </a:pPr>
            <a:r>
              <a:rPr lang="en-US" altLang="zh-CN" sz="2400" dirty="0">
                <a:solidFill>
                  <a:srgbClr val="FF0000"/>
                </a:solidFill>
              </a:rPr>
              <a:t>Different ventilation conditions.</a:t>
            </a:r>
          </a:p>
          <a:p>
            <a:pPr marL="285750" indent="-285750">
              <a:lnSpc>
                <a:spcPct val="150000"/>
              </a:lnSpc>
              <a:buClr>
                <a:schemeClr val="accent5"/>
              </a:buClr>
              <a:buFont typeface="Wingdings" panose="05000000000000000000" pitchFamily="2" charset="2"/>
              <a:buChar char="l"/>
            </a:pPr>
            <a:r>
              <a:rPr lang="en-US" altLang="zh-CN" sz="2400" dirty="0">
                <a:solidFill>
                  <a:srgbClr val="FF0000"/>
                </a:solidFill>
              </a:rPr>
              <a:t>Different tunnel shapes.</a:t>
            </a:r>
          </a:p>
          <a:p>
            <a:pPr marL="285750" indent="-285750">
              <a:lnSpc>
                <a:spcPct val="150000"/>
              </a:lnSpc>
              <a:buClr>
                <a:schemeClr val="accent5"/>
              </a:buClr>
              <a:buFont typeface="Wingdings" panose="05000000000000000000" pitchFamily="2" charset="2"/>
              <a:buChar char="l"/>
            </a:pPr>
            <a:r>
              <a:rPr lang="en-US" altLang="zh-CN" sz="2400" dirty="0">
                <a:solidFill>
                  <a:srgbClr val="FF0000"/>
                </a:solidFill>
              </a:rPr>
              <a:t>Different vehicles and the spread of fire between vehicles.</a:t>
            </a:r>
          </a:p>
          <a:p>
            <a:endParaRPr lang="en-US" altLang="zh-CN" dirty="0"/>
          </a:p>
          <a:p>
            <a:r>
              <a:rPr lang="en-US" altLang="zh-CN" sz="2800" dirty="0"/>
              <a:t>This is the first step and the basic work for us to study tunnel fire.</a:t>
            </a:r>
          </a:p>
          <a:p>
            <a:endParaRPr lang="en-US" altLang="zh-CN" dirty="0"/>
          </a:p>
        </p:txBody>
      </p:sp>
      <p:sp>
        <p:nvSpPr>
          <p:cNvPr id="4" name="灯片编号占位符 3">
            <a:extLst>
              <a:ext uri="{FF2B5EF4-FFF2-40B4-BE49-F238E27FC236}">
                <a16:creationId xmlns:a16="http://schemas.microsoft.com/office/drawing/2014/main" id="{8A84A743-6486-44F5-93FC-054D049266A7}"/>
              </a:ext>
            </a:extLst>
          </p:cNvPr>
          <p:cNvSpPr>
            <a:spLocks noGrp="1"/>
          </p:cNvSpPr>
          <p:nvPr>
            <p:ph type="sldNum" sz="quarter" idx="12"/>
          </p:nvPr>
        </p:nvSpPr>
        <p:spPr/>
        <p:txBody>
          <a:bodyPr/>
          <a:lstStyle/>
          <a:p>
            <a:fld id="{7D9BB5D0-35E4-459D-AEF3-FE4D7C45CC19}" type="slidenum">
              <a:rPr lang="zh-CN" altLang="en-US" smtClean="0"/>
              <a:t>13</a:t>
            </a:fld>
            <a:endParaRPr lang="zh-CN" altLang="en-US"/>
          </a:p>
        </p:txBody>
      </p:sp>
      <p:sp>
        <p:nvSpPr>
          <p:cNvPr id="5" name="标题 1">
            <a:extLst>
              <a:ext uri="{FF2B5EF4-FFF2-40B4-BE49-F238E27FC236}">
                <a16:creationId xmlns:a16="http://schemas.microsoft.com/office/drawing/2014/main" id="{F9883E94-FFFA-454F-8715-FB27F029A875}"/>
              </a:ext>
            </a:extLst>
          </p:cNvPr>
          <p:cNvSpPr txBox="1">
            <a:spLocks/>
          </p:cNvSpPr>
          <p:nvPr/>
        </p:nvSpPr>
        <p:spPr bwMode="auto">
          <a:xfrm>
            <a:off x="313239" y="772792"/>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Research proposal</a:t>
            </a:r>
            <a:endParaRPr lang="zh-CN" altLang="en-US" sz="2800" b="1" kern="0" noProof="1">
              <a:solidFill>
                <a:srgbClr val="00B0F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84139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3. Research proposal </a:t>
            </a:r>
          </a:p>
        </p:txBody>
      </p:sp>
      <p:sp>
        <p:nvSpPr>
          <p:cNvPr id="3" name="文本框 2">
            <a:extLst>
              <a:ext uri="{FF2B5EF4-FFF2-40B4-BE49-F238E27FC236}">
                <a16:creationId xmlns:a16="http://schemas.microsoft.com/office/drawing/2014/main" id="{581B8638-CC33-43F4-B272-EE66CB115A47}"/>
              </a:ext>
            </a:extLst>
          </p:cNvPr>
          <p:cNvSpPr txBox="1"/>
          <p:nvPr/>
        </p:nvSpPr>
        <p:spPr>
          <a:xfrm>
            <a:off x="848627" y="991185"/>
            <a:ext cx="7342472" cy="5599995"/>
          </a:xfrm>
          <a:prstGeom prst="rect">
            <a:avLst/>
          </a:prstGeom>
          <a:noFill/>
        </p:spPr>
        <p:txBody>
          <a:bodyPr wrap="square" rtlCol="0">
            <a:spAutoFit/>
          </a:bodyPr>
          <a:lstStyle/>
          <a:p>
            <a:pPr>
              <a:spcAft>
                <a:spcPts val="600"/>
              </a:spcAft>
            </a:pPr>
            <a:r>
              <a:rPr lang="en-US" altLang="zh-CN" sz="2800" dirty="0"/>
              <a:t>(2) Study on evacuation in tunnel fire based on ASET-RSET map.</a:t>
            </a:r>
          </a:p>
          <a:p>
            <a:pPr>
              <a:lnSpc>
                <a:spcPct val="150000"/>
              </a:lnSpc>
            </a:pPr>
            <a:r>
              <a:rPr lang="en-US" altLang="zh-CN" sz="2000" dirty="0"/>
              <a:t>ASET: </a:t>
            </a:r>
            <a:r>
              <a:rPr lang="en-US" altLang="zh-CN" sz="2000" b="0" i="0" dirty="0">
                <a:solidFill>
                  <a:srgbClr val="FF0000"/>
                </a:solidFill>
                <a:effectLst/>
                <a:latin typeface="CharisSIL"/>
              </a:rPr>
              <a:t>the available safe egress time</a:t>
            </a:r>
            <a:r>
              <a:rPr lang="en-US" altLang="zh-CN" sz="2000" b="0" i="0" dirty="0">
                <a:solidFill>
                  <a:srgbClr val="000000"/>
                </a:solidFill>
                <a:effectLst/>
                <a:latin typeface="CharisSIL"/>
              </a:rPr>
              <a:t>. </a:t>
            </a:r>
            <a:r>
              <a:rPr lang="en-US" altLang="zh-CN" sz="2000" dirty="0"/>
              <a:t>RSET: </a:t>
            </a:r>
            <a:r>
              <a:rPr lang="en-US" altLang="zh-CN" sz="2000" b="0" i="0" dirty="0">
                <a:solidFill>
                  <a:srgbClr val="FF0000"/>
                </a:solidFill>
                <a:effectLst/>
                <a:latin typeface="CharisSIL"/>
              </a:rPr>
              <a:t>the required safe egress time</a:t>
            </a:r>
            <a:r>
              <a:rPr lang="en-US" altLang="zh-CN" sz="2000" b="0" i="0" dirty="0">
                <a:solidFill>
                  <a:srgbClr val="000000"/>
                </a:solidFill>
                <a:effectLst/>
                <a:latin typeface="CharisSIL"/>
              </a:rPr>
              <a:t>.</a:t>
            </a:r>
            <a:r>
              <a:rPr lang="en-US" altLang="zh-CN" sz="2000" dirty="0"/>
              <a:t> </a:t>
            </a:r>
          </a:p>
          <a:p>
            <a:pPr indent="457200">
              <a:lnSpc>
                <a:spcPct val="150000"/>
              </a:lnSpc>
            </a:pPr>
            <a:r>
              <a:rPr lang="en-US" altLang="zh-CN" sz="2000" dirty="0"/>
              <a:t>ASET is derived from the prediction of heat and smoke spread caused by a particular fire in a built environment, for example, the temperature, carbon monoxide concentration and visibility, which reach the limit of human tolerance. By setting the threshold of parameters for data analysis, we can get ASET map.</a:t>
            </a:r>
          </a:p>
          <a:p>
            <a:pPr indent="457200">
              <a:lnSpc>
                <a:spcPct val="150000"/>
              </a:lnSpc>
            </a:pPr>
            <a:r>
              <a:rPr lang="en-US" altLang="zh-CN" sz="2000" dirty="0"/>
              <a:t>RSET is based on the time necessary for the people’s movement towards a place of safety. It includes fire alarm time, people's preparation time and evacuation time. </a:t>
            </a:r>
            <a:endParaRPr lang="en-US" altLang="zh-CN" dirty="0"/>
          </a:p>
        </p:txBody>
      </p:sp>
      <p:sp>
        <p:nvSpPr>
          <p:cNvPr id="4" name="灯片编号占位符 3">
            <a:extLst>
              <a:ext uri="{FF2B5EF4-FFF2-40B4-BE49-F238E27FC236}">
                <a16:creationId xmlns:a16="http://schemas.microsoft.com/office/drawing/2014/main" id="{7F65B8D4-56B1-4DB6-8473-5CB4A22C1E32}"/>
              </a:ext>
            </a:extLst>
          </p:cNvPr>
          <p:cNvSpPr>
            <a:spLocks noGrp="1"/>
          </p:cNvSpPr>
          <p:nvPr>
            <p:ph type="sldNum" sz="quarter" idx="12"/>
          </p:nvPr>
        </p:nvSpPr>
        <p:spPr/>
        <p:txBody>
          <a:bodyPr/>
          <a:lstStyle/>
          <a:p>
            <a:fld id="{7D9BB5D0-35E4-459D-AEF3-FE4D7C45CC19}" type="slidenum">
              <a:rPr lang="zh-CN" altLang="en-US" smtClean="0"/>
              <a:t>14</a:t>
            </a:fld>
            <a:endParaRPr lang="zh-CN" altLang="en-US"/>
          </a:p>
        </p:txBody>
      </p:sp>
      <p:pic>
        <p:nvPicPr>
          <p:cNvPr id="6" name="图片 5">
            <a:extLst>
              <a:ext uri="{FF2B5EF4-FFF2-40B4-BE49-F238E27FC236}">
                <a16:creationId xmlns:a16="http://schemas.microsoft.com/office/drawing/2014/main" id="{24EAC70A-21B8-4958-B1C4-2E7D3CEDBAFB}"/>
              </a:ext>
            </a:extLst>
          </p:cNvPr>
          <p:cNvPicPr>
            <a:picLocks noChangeAspect="1"/>
          </p:cNvPicPr>
          <p:nvPr/>
        </p:nvPicPr>
        <p:blipFill>
          <a:blip r:embed="rId2"/>
          <a:stretch>
            <a:fillRect/>
          </a:stretch>
        </p:blipFill>
        <p:spPr>
          <a:xfrm>
            <a:off x="8208194" y="991185"/>
            <a:ext cx="3548012" cy="4614712"/>
          </a:xfrm>
          <a:prstGeom prst="rect">
            <a:avLst/>
          </a:prstGeom>
        </p:spPr>
      </p:pic>
      <p:sp>
        <p:nvSpPr>
          <p:cNvPr id="7" name="文本框 6">
            <a:extLst>
              <a:ext uri="{FF2B5EF4-FFF2-40B4-BE49-F238E27FC236}">
                <a16:creationId xmlns:a16="http://schemas.microsoft.com/office/drawing/2014/main" id="{DA5566D6-026E-44A5-BB4C-B5BCB82516ED}"/>
              </a:ext>
            </a:extLst>
          </p:cNvPr>
          <p:cNvSpPr txBox="1"/>
          <p:nvPr/>
        </p:nvSpPr>
        <p:spPr>
          <a:xfrm>
            <a:off x="8208194" y="5682149"/>
            <a:ext cx="3728737" cy="369332"/>
          </a:xfrm>
          <a:prstGeom prst="rect">
            <a:avLst/>
          </a:prstGeom>
          <a:noFill/>
        </p:spPr>
        <p:txBody>
          <a:bodyPr wrap="square" rtlCol="0">
            <a:spAutoFit/>
          </a:bodyPr>
          <a:lstStyle/>
          <a:p>
            <a:r>
              <a:rPr lang="en-US" altLang="zh-CN" sz="1800" dirty="0"/>
              <a:t>ASET-RSET map (</a:t>
            </a:r>
            <a:r>
              <a:rPr lang="en-US" altLang="zh-CN" sz="1800" b="0" i="0" dirty="0">
                <a:solidFill>
                  <a:srgbClr val="000000"/>
                </a:solidFill>
                <a:effectLst/>
                <a:latin typeface="CharisSIL"/>
              </a:rPr>
              <a:t>Benjamin </a:t>
            </a:r>
            <a:r>
              <a:rPr lang="en-US" altLang="zh-CN" dirty="0"/>
              <a:t>and </a:t>
            </a:r>
            <a:r>
              <a:rPr lang="en-US" altLang="zh-CN" sz="1800" b="0" i="0" dirty="0">
                <a:solidFill>
                  <a:srgbClr val="000000"/>
                </a:solidFill>
                <a:effectLst/>
                <a:latin typeface="CharisSIL"/>
              </a:rPr>
              <a:t>Lukas</a:t>
            </a:r>
            <a:r>
              <a:rPr lang="en-US" altLang="zh-CN" sz="1800" dirty="0"/>
              <a:t>)</a:t>
            </a:r>
            <a:endParaRPr lang="zh-CN" altLang="en-US" dirty="0"/>
          </a:p>
        </p:txBody>
      </p:sp>
    </p:spTree>
    <p:extLst>
      <p:ext uri="{BB962C8B-B14F-4D97-AF65-F5344CB8AC3E}">
        <p14:creationId xmlns:p14="http://schemas.microsoft.com/office/powerpoint/2010/main" val="386330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3. Research proposal </a:t>
            </a:r>
          </a:p>
        </p:txBody>
      </p:sp>
      <p:sp>
        <p:nvSpPr>
          <p:cNvPr id="3" name="文本框 2">
            <a:extLst>
              <a:ext uri="{FF2B5EF4-FFF2-40B4-BE49-F238E27FC236}">
                <a16:creationId xmlns:a16="http://schemas.microsoft.com/office/drawing/2014/main" id="{896B96E0-3154-49B3-87A3-0CB31F329BFD}"/>
              </a:ext>
            </a:extLst>
          </p:cNvPr>
          <p:cNvSpPr txBox="1"/>
          <p:nvPr/>
        </p:nvSpPr>
        <p:spPr>
          <a:xfrm>
            <a:off x="838200" y="1232034"/>
            <a:ext cx="10515600" cy="2758897"/>
          </a:xfrm>
          <a:prstGeom prst="rect">
            <a:avLst/>
          </a:prstGeom>
          <a:noFill/>
        </p:spPr>
        <p:txBody>
          <a:bodyPr wrap="square" rtlCol="0">
            <a:spAutoFit/>
          </a:bodyPr>
          <a:lstStyle/>
          <a:p>
            <a:pPr>
              <a:spcAft>
                <a:spcPts val="600"/>
              </a:spcAft>
            </a:pPr>
            <a:r>
              <a:rPr lang="en-US" altLang="zh-CN" sz="2800" dirty="0"/>
              <a:t>(3) Study on the effect of water mist on tunnel fire control.</a:t>
            </a:r>
          </a:p>
          <a:p>
            <a:pPr marL="342900" indent="-342900">
              <a:lnSpc>
                <a:spcPct val="150000"/>
              </a:lnSpc>
              <a:buClr>
                <a:schemeClr val="accent1"/>
              </a:buClr>
              <a:buFont typeface="Wingdings" panose="05000000000000000000" pitchFamily="2" charset="2"/>
              <a:buChar char="l"/>
            </a:pPr>
            <a:r>
              <a:rPr lang="en-US" altLang="zh-CN" sz="2400" dirty="0"/>
              <a:t>Effect of high-pressure water mist on fire temperature reduction and smoke disappearance.</a:t>
            </a:r>
          </a:p>
          <a:p>
            <a:pPr marL="342900" indent="-342900">
              <a:lnSpc>
                <a:spcPct val="150000"/>
              </a:lnSpc>
              <a:buClr>
                <a:schemeClr val="accent1"/>
              </a:buClr>
              <a:buFont typeface="Wingdings" panose="05000000000000000000" pitchFamily="2" charset="2"/>
              <a:buChar char="l"/>
            </a:pPr>
            <a:r>
              <a:rPr lang="en-US" altLang="zh-CN" sz="2400" dirty="0"/>
              <a:t>Study on the layout distance of high-pressure water mist.</a:t>
            </a:r>
          </a:p>
          <a:p>
            <a:pPr marL="342900" indent="-342900">
              <a:lnSpc>
                <a:spcPct val="150000"/>
              </a:lnSpc>
              <a:buClr>
                <a:schemeClr val="accent1"/>
              </a:buClr>
              <a:buFont typeface="Wingdings" panose="05000000000000000000" pitchFamily="2" charset="2"/>
              <a:buChar char="l"/>
            </a:pPr>
            <a:r>
              <a:rPr lang="en-US" altLang="zh-CN" sz="2400" dirty="0"/>
              <a:t>Parameter optimization studies, such as water pressure, spray coverage, etc.</a:t>
            </a:r>
          </a:p>
        </p:txBody>
      </p:sp>
      <p:sp>
        <p:nvSpPr>
          <p:cNvPr id="4" name="灯片编号占位符 3">
            <a:extLst>
              <a:ext uri="{FF2B5EF4-FFF2-40B4-BE49-F238E27FC236}">
                <a16:creationId xmlns:a16="http://schemas.microsoft.com/office/drawing/2014/main" id="{5A8885B4-9CA2-4773-8D5D-2A98152EEFF7}"/>
              </a:ext>
            </a:extLst>
          </p:cNvPr>
          <p:cNvSpPr>
            <a:spLocks noGrp="1"/>
          </p:cNvSpPr>
          <p:nvPr>
            <p:ph type="sldNum" sz="quarter" idx="12"/>
          </p:nvPr>
        </p:nvSpPr>
        <p:spPr/>
        <p:txBody>
          <a:bodyPr/>
          <a:lstStyle/>
          <a:p>
            <a:fld id="{7D9BB5D0-35E4-459D-AEF3-FE4D7C45CC19}" type="slidenum">
              <a:rPr lang="zh-CN" altLang="en-US" smtClean="0"/>
              <a:t>15</a:t>
            </a:fld>
            <a:endParaRPr lang="zh-CN" altLang="en-US"/>
          </a:p>
        </p:txBody>
      </p:sp>
    </p:spTree>
    <p:extLst>
      <p:ext uri="{BB962C8B-B14F-4D97-AF65-F5344CB8AC3E}">
        <p14:creationId xmlns:p14="http://schemas.microsoft.com/office/powerpoint/2010/main" val="410261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a:extLst>
              <a:ext uri="{FF2B5EF4-FFF2-40B4-BE49-F238E27FC236}">
                <a16:creationId xmlns:a16="http://schemas.microsoft.com/office/drawing/2014/main" id="{733D8EBE-0215-4C58-B6ED-3C9562907BA1}"/>
              </a:ext>
            </a:extLst>
          </p:cNvPr>
          <p:cNvSpPr txBox="1">
            <a:spLocks/>
          </p:cNvSpPr>
          <p:nvPr/>
        </p:nvSpPr>
        <p:spPr>
          <a:xfrm>
            <a:off x="3792220" y="2714625"/>
            <a:ext cx="4608000" cy="725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b="1">
                <a:latin typeface="Times New Roman Bold" panose="02020503050405090304" charset="0"/>
                <a:cs typeface="Times New Roman Bold" panose="02020503050405090304" charset="0"/>
              </a:rPr>
              <a:t>Thank You.</a:t>
            </a:r>
            <a:endParaRPr lang="en-US" altLang="zh-CN" sz="7200" b="1" dirty="0">
              <a:latin typeface="Times New Roman Bold" panose="02020503050405090304" charset="0"/>
              <a:cs typeface="Times New Roman Bold" panose="02020503050405090304" charset="0"/>
            </a:endParaRPr>
          </a:p>
        </p:txBody>
      </p:sp>
      <p:sp>
        <p:nvSpPr>
          <p:cNvPr id="2" name="灯片编号占位符 1">
            <a:extLst>
              <a:ext uri="{FF2B5EF4-FFF2-40B4-BE49-F238E27FC236}">
                <a16:creationId xmlns:a16="http://schemas.microsoft.com/office/drawing/2014/main" id="{A90E0989-5174-4D4D-9AB1-07C53A9D24D1}"/>
              </a:ext>
            </a:extLst>
          </p:cNvPr>
          <p:cNvSpPr>
            <a:spLocks noGrp="1"/>
          </p:cNvSpPr>
          <p:nvPr>
            <p:ph type="sldNum" sz="quarter" idx="12"/>
          </p:nvPr>
        </p:nvSpPr>
        <p:spPr/>
        <p:txBody>
          <a:bodyPr/>
          <a:lstStyle/>
          <a:p>
            <a:fld id="{7D9BB5D0-35E4-459D-AEF3-FE4D7C45CC19}" type="slidenum">
              <a:rPr lang="zh-CN" altLang="en-US" smtClean="0"/>
              <a:t>16</a:t>
            </a:fld>
            <a:endParaRPr lang="zh-CN" altLang="en-US"/>
          </a:p>
        </p:txBody>
      </p:sp>
    </p:spTree>
    <p:extLst>
      <p:ext uri="{BB962C8B-B14F-4D97-AF65-F5344CB8AC3E}">
        <p14:creationId xmlns:p14="http://schemas.microsoft.com/office/powerpoint/2010/main" val="258677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fontScale="90000"/>
          </a:bodyPr>
          <a:lstStyle/>
          <a:p>
            <a:pPr algn="ctr"/>
            <a:r>
              <a:rPr lang="en-US" altLang="zh-CN" sz="3200" b="1" dirty="0">
                <a:solidFill>
                  <a:srgbClr val="FF0000"/>
                </a:solidFill>
                <a:latin typeface="Times New Roman Bold" panose="02020503050405090304" charset="0"/>
                <a:cs typeface="Times New Roman Bold" panose="02020503050405090304" charset="0"/>
              </a:rPr>
              <a:t>1. Background</a:t>
            </a:r>
          </a:p>
        </p:txBody>
      </p:sp>
      <p:sp>
        <p:nvSpPr>
          <p:cNvPr id="6" name="内容占位符 2">
            <a:extLst>
              <a:ext uri="{FF2B5EF4-FFF2-40B4-BE49-F238E27FC236}">
                <a16:creationId xmlns:a16="http://schemas.microsoft.com/office/drawing/2014/main" id="{1B3369B6-AC27-42E6-83F4-E422CCA0111F}"/>
              </a:ext>
            </a:extLst>
          </p:cNvPr>
          <p:cNvSpPr txBox="1">
            <a:spLocks/>
          </p:cNvSpPr>
          <p:nvPr/>
        </p:nvSpPr>
        <p:spPr bwMode="auto">
          <a:xfrm>
            <a:off x="838199" y="1447123"/>
            <a:ext cx="10515601" cy="2585862"/>
          </a:xfrm>
          <a:prstGeom prst="rect">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0"/>
              </a:spcBef>
              <a:spcAft>
                <a:spcPts val="600"/>
              </a:spcAft>
              <a:buClr>
                <a:srgbClr val="002060"/>
              </a:buClr>
              <a:buSzPct val="100000"/>
              <a:buFont typeface="Wingdings" pitchFamily="2" charset="2"/>
              <a:buChar char=""/>
              <a:defRPr lang="zh-CN" altLang="en-US" sz="2800" spc="0" baseline="0">
                <a:solidFill>
                  <a:schemeClr val="dk1"/>
                </a:solidFill>
                <a:latin typeface="黑体" pitchFamily="49" charset="-122"/>
                <a:ea typeface="黑体" pitchFamily="49" charset="-122"/>
                <a:cs typeface="+mn-cs"/>
              </a:defRPr>
            </a:lvl1pPr>
            <a:lvl2pPr marL="669925" indent="-325438" algn="l" rtl="0" eaLnBrk="0" fontAlgn="base" hangingPunct="0">
              <a:lnSpc>
                <a:spcPct val="110000"/>
              </a:lnSpc>
              <a:spcBef>
                <a:spcPct val="0"/>
              </a:spcBef>
              <a:spcAft>
                <a:spcPts val="600"/>
              </a:spcAft>
              <a:buClr>
                <a:srgbClr val="002060"/>
              </a:buClr>
              <a:buSzPct val="60000"/>
              <a:buFont typeface="Wingdings" pitchFamily="2" charset="2"/>
              <a:buChar char="q"/>
              <a:defRPr lang="zh-CN" altLang="en-US" sz="2400" spc="0" baseline="0">
                <a:solidFill>
                  <a:schemeClr val="dk1"/>
                </a:solidFill>
                <a:latin typeface="华文细黑" pitchFamily="2" charset="-122"/>
                <a:ea typeface="华文细黑" pitchFamily="2" charset="-122"/>
                <a:cs typeface="+mn-cs"/>
              </a:defRPr>
            </a:lvl2pPr>
            <a:lvl3pPr marL="1022350" indent="-350838" algn="l" rtl="0" eaLnBrk="0" fontAlgn="base" hangingPunct="0">
              <a:lnSpc>
                <a:spcPct val="110000"/>
              </a:lnSpc>
              <a:spcBef>
                <a:spcPct val="0"/>
              </a:spcBef>
              <a:spcAft>
                <a:spcPts val="600"/>
              </a:spcAft>
              <a:buClr>
                <a:srgbClr val="002060"/>
              </a:buClr>
              <a:buSzPct val="100000"/>
              <a:buFont typeface="Arial" charset="0"/>
              <a:buChar char="•"/>
              <a:defRPr lang="zh-CN" altLang="en-US" sz="2200" spc="100" baseline="0">
                <a:solidFill>
                  <a:schemeClr val="dk1"/>
                </a:solidFill>
                <a:latin typeface="微软雅黑" pitchFamily="34" charset="-122"/>
                <a:ea typeface="微软雅黑" pitchFamily="34" charset="-122"/>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dk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9pPr>
          </a:lstStyle>
          <a:p>
            <a:pPr>
              <a:lnSpc>
                <a:spcPct val="125000"/>
              </a:lnSpc>
              <a:buFont typeface="Wingdings" pitchFamily="2" charset="2"/>
              <a:buChar char="p"/>
              <a:defRPr/>
            </a:pPr>
            <a:r>
              <a:rPr lang="en-US" sz="2000" kern="0" dirty="0">
                <a:solidFill>
                  <a:sysClr val="windowText" lastClr="000000"/>
                </a:solidFill>
                <a:latin typeface="+mn-lt"/>
                <a:ea typeface="微软雅黑" pitchFamily="34" charset="-122"/>
                <a:cs typeface="Times New Roman" panose="02020603050405020304" pitchFamily="18" charset="0"/>
              </a:rPr>
              <a:t>As an important means to relieve traffic pressure and promote cargo transportation, a large number of different forms of tunnel systems came into being.</a:t>
            </a:r>
            <a:endParaRPr sz="2000" kern="0" dirty="0">
              <a:solidFill>
                <a:sysClr val="windowText" lastClr="000000"/>
              </a:solidFill>
              <a:latin typeface="+mn-lt"/>
              <a:ea typeface="微软雅黑" pitchFamily="34" charset="-122"/>
              <a:cs typeface="Times New Roman" panose="02020603050405020304" pitchFamily="18" charset="0"/>
            </a:endParaRPr>
          </a:p>
          <a:p>
            <a:pPr>
              <a:lnSpc>
                <a:spcPct val="125000"/>
              </a:lnSpc>
              <a:buFont typeface="Wingdings" pitchFamily="2" charset="2"/>
              <a:buChar char="p"/>
              <a:defRPr/>
            </a:pPr>
            <a:r>
              <a:rPr lang="en-US" altLang="zh-CN" sz="2000" kern="0" dirty="0">
                <a:solidFill>
                  <a:sysClr val="windowText" lastClr="000000"/>
                </a:solidFill>
                <a:latin typeface="+mn-lt"/>
                <a:ea typeface="微软雅黑" pitchFamily="34" charset="-122"/>
                <a:cs typeface="Times New Roman" panose="02020603050405020304" pitchFamily="18" charset="0"/>
              </a:rPr>
              <a:t>Take China as an example, over the past decade, the number of highway tunnels in China has increased by more than 1000 every year. In 2021, about 2000 railway tunnels are expected to be built. By 2020, 44 cities have been approved for subway tunnel planning. There will be more tunnel projects in the future.</a:t>
            </a:r>
            <a:endParaRPr sz="2000" kern="0" dirty="0">
              <a:solidFill>
                <a:sysClr val="windowText" lastClr="000000"/>
              </a:solidFill>
              <a:latin typeface="+mn-lt"/>
              <a:ea typeface="微软雅黑" pitchFamily="34" charset="-122"/>
              <a:cs typeface="Times New Roman" panose="02020603050405020304" pitchFamily="18" charset="0"/>
            </a:endParaRPr>
          </a:p>
        </p:txBody>
      </p:sp>
      <p:grpSp>
        <p:nvGrpSpPr>
          <p:cNvPr id="7" name="组合 6">
            <a:extLst>
              <a:ext uri="{FF2B5EF4-FFF2-40B4-BE49-F238E27FC236}">
                <a16:creationId xmlns:a16="http://schemas.microsoft.com/office/drawing/2014/main" id="{4720A516-65D0-4D5E-BB8C-864A1BEC7943}"/>
              </a:ext>
            </a:extLst>
          </p:cNvPr>
          <p:cNvGrpSpPr/>
          <p:nvPr/>
        </p:nvGrpSpPr>
        <p:grpSpPr>
          <a:xfrm>
            <a:off x="1713726" y="4226299"/>
            <a:ext cx="8532258" cy="2605130"/>
            <a:chOff x="44606" y="3502587"/>
            <a:chExt cx="8532258" cy="2605130"/>
          </a:xfrm>
        </p:grpSpPr>
        <p:pic>
          <p:nvPicPr>
            <p:cNvPr id="9" name="Picture 3" descr="C:\Users\ih\Desktop\QQ截图20190324112841.png">
              <a:extLst>
                <a:ext uri="{FF2B5EF4-FFF2-40B4-BE49-F238E27FC236}">
                  <a16:creationId xmlns:a16="http://schemas.microsoft.com/office/drawing/2014/main" id="{2BCA9FC1-8654-401C-8DEA-8D9AEF9B625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27"/>
            <a:stretch/>
          </p:blipFill>
          <p:spPr bwMode="auto">
            <a:xfrm>
              <a:off x="44606" y="3502587"/>
              <a:ext cx="2905836" cy="2182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ih\Desktop\1.png">
              <a:extLst>
                <a:ext uri="{FF2B5EF4-FFF2-40B4-BE49-F238E27FC236}">
                  <a16:creationId xmlns:a16="http://schemas.microsoft.com/office/drawing/2014/main" id="{0C605CA0-3154-4EC4-A099-1966BF986D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4" r="10459"/>
            <a:stretch/>
          </p:blipFill>
          <p:spPr bwMode="auto">
            <a:xfrm>
              <a:off x="3150421" y="3523175"/>
              <a:ext cx="2921306" cy="2176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2">
              <a:extLst>
                <a:ext uri="{FF2B5EF4-FFF2-40B4-BE49-F238E27FC236}">
                  <a16:creationId xmlns:a16="http://schemas.microsoft.com/office/drawing/2014/main" id="{780D00FA-F781-49C8-80EB-3B5EA953DC20}"/>
                </a:ext>
              </a:extLst>
            </p:cNvPr>
            <p:cNvSpPr txBox="1"/>
            <p:nvPr/>
          </p:nvSpPr>
          <p:spPr>
            <a:xfrm>
              <a:off x="632543" y="5769163"/>
              <a:ext cx="1729961" cy="338554"/>
            </a:xfrm>
            <a:prstGeom prst="rect">
              <a:avLst/>
            </a:prstGeom>
            <a:noFill/>
          </p:spPr>
          <p:txBody>
            <a:bodyPr wrap="none" rtlCol="0">
              <a:spAutoFit/>
            </a:bodyPr>
            <a:lstStyle/>
            <a:p>
              <a:pPr fontAlgn="base">
                <a:spcBef>
                  <a:spcPct val="0"/>
                </a:spcBef>
                <a:spcAft>
                  <a:spcPct val="0"/>
                </a:spcAft>
              </a:pPr>
              <a:r>
                <a:rPr lang="en-US" altLang="zh-CN" sz="1600" dirty="0">
                  <a:solidFill>
                    <a:prstClr val="black"/>
                  </a:solidFill>
                  <a:latin typeface="微软雅黑"/>
                  <a:ea typeface="微软雅黑"/>
                </a:rPr>
                <a:t>Highway tunnel</a:t>
              </a:r>
              <a:endParaRPr lang="zh-CN" altLang="en-US" sz="1600" dirty="0">
                <a:solidFill>
                  <a:prstClr val="black"/>
                </a:solidFill>
                <a:latin typeface="微软雅黑"/>
                <a:ea typeface="微软雅黑"/>
              </a:endParaRPr>
            </a:p>
          </p:txBody>
        </p:sp>
        <p:sp>
          <p:nvSpPr>
            <p:cNvPr id="13" name="TextBox 23">
              <a:extLst>
                <a:ext uri="{FF2B5EF4-FFF2-40B4-BE49-F238E27FC236}">
                  <a16:creationId xmlns:a16="http://schemas.microsoft.com/office/drawing/2014/main" id="{0D8D07F0-ECCA-4F31-A10D-578AFAF41A17}"/>
                </a:ext>
              </a:extLst>
            </p:cNvPr>
            <p:cNvSpPr txBox="1"/>
            <p:nvPr/>
          </p:nvSpPr>
          <p:spPr>
            <a:xfrm>
              <a:off x="3803000" y="5769163"/>
              <a:ext cx="1616148" cy="338554"/>
            </a:xfrm>
            <a:prstGeom prst="rect">
              <a:avLst/>
            </a:prstGeom>
            <a:noFill/>
          </p:spPr>
          <p:txBody>
            <a:bodyPr wrap="none" rtlCol="0">
              <a:spAutoFit/>
            </a:bodyPr>
            <a:lstStyle/>
            <a:p>
              <a:pPr fontAlgn="base">
                <a:spcBef>
                  <a:spcPct val="0"/>
                </a:spcBef>
                <a:spcAft>
                  <a:spcPct val="0"/>
                </a:spcAft>
              </a:pPr>
              <a:r>
                <a:rPr lang="en-US" altLang="zh-CN" sz="1600" dirty="0">
                  <a:solidFill>
                    <a:prstClr val="black"/>
                  </a:solidFill>
                  <a:latin typeface="微软雅黑"/>
                  <a:ea typeface="微软雅黑"/>
                </a:rPr>
                <a:t>Railway tunnel</a:t>
              </a:r>
              <a:endParaRPr lang="zh-CN" altLang="en-US" sz="1600" dirty="0">
                <a:solidFill>
                  <a:prstClr val="black"/>
                </a:solidFill>
                <a:latin typeface="微软雅黑"/>
                <a:ea typeface="微软雅黑"/>
              </a:endParaRPr>
            </a:p>
          </p:txBody>
        </p:sp>
        <p:sp>
          <p:nvSpPr>
            <p:cNvPr id="14" name="TextBox 25">
              <a:extLst>
                <a:ext uri="{FF2B5EF4-FFF2-40B4-BE49-F238E27FC236}">
                  <a16:creationId xmlns:a16="http://schemas.microsoft.com/office/drawing/2014/main" id="{5C49CB04-EEBE-42B6-A8E0-A6BC8902B37D}"/>
                </a:ext>
              </a:extLst>
            </p:cNvPr>
            <p:cNvSpPr txBox="1"/>
            <p:nvPr/>
          </p:nvSpPr>
          <p:spPr>
            <a:xfrm>
              <a:off x="6941480" y="5769163"/>
              <a:ext cx="1635384" cy="338554"/>
            </a:xfrm>
            <a:prstGeom prst="rect">
              <a:avLst/>
            </a:prstGeom>
            <a:noFill/>
          </p:spPr>
          <p:txBody>
            <a:bodyPr wrap="none" rtlCol="0">
              <a:spAutoFit/>
            </a:bodyPr>
            <a:lstStyle/>
            <a:p>
              <a:pPr fontAlgn="base">
                <a:spcBef>
                  <a:spcPct val="0"/>
                </a:spcBef>
                <a:spcAft>
                  <a:spcPct val="0"/>
                </a:spcAft>
              </a:pPr>
              <a:r>
                <a:rPr lang="en-US" altLang="zh-CN" sz="1600" dirty="0">
                  <a:solidFill>
                    <a:prstClr val="black"/>
                  </a:solidFill>
                  <a:latin typeface="微软雅黑"/>
                  <a:ea typeface="微软雅黑"/>
                </a:rPr>
                <a:t>Subway tunnel</a:t>
              </a:r>
              <a:endParaRPr lang="zh-CN" altLang="en-US" sz="1600" dirty="0">
                <a:solidFill>
                  <a:prstClr val="black"/>
                </a:solidFill>
                <a:latin typeface="微软雅黑"/>
                <a:ea typeface="微软雅黑"/>
              </a:endParaRPr>
            </a:p>
          </p:txBody>
        </p:sp>
      </p:grpSp>
      <p:pic>
        <p:nvPicPr>
          <p:cNvPr id="15" name="Picture 2" descr="C:\Users\ih\Desktop\1.png">
            <a:extLst>
              <a:ext uri="{FF2B5EF4-FFF2-40B4-BE49-F238E27FC236}">
                <a16:creationId xmlns:a16="http://schemas.microsoft.com/office/drawing/2014/main" id="{1618DDA0-8354-4DA1-BC0E-0F753B39D6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776"/>
          <a:stretch/>
        </p:blipFill>
        <p:spPr bwMode="auto">
          <a:xfrm>
            <a:off x="7940826" y="4218857"/>
            <a:ext cx="2839616" cy="2197188"/>
          </a:xfrm>
          <a:prstGeom prst="rect">
            <a:avLst/>
          </a:prstGeom>
          <a:noFill/>
          <a:extLst>
            <a:ext uri="{909E8E84-426E-40DD-AFC4-6F175D3DCCD1}">
              <a14:hiddenFill xmlns:a14="http://schemas.microsoft.com/office/drawing/2010/main">
                <a:solidFill>
                  <a:srgbClr val="FFFFFF"/>
                </a:solidFill>
              </a14:hiddenFill>
            </a:ext>
          </a:extLst>
        </p:spPr>
      </p:pic>
      <p:sp>
        <p:nvSpPr>
          <p:cNvPr id="16" name="标题 1">
            <a:extLst>
              <a:ext uri="{FF2B5EF4-FFF2-40B4-BE49-F238E27FC236}">
                <a16:creationId xmlns:a16="http://schemas.microsoft.com/office/drawing/2014/main" id="{2CEDB998-8B2E-450F-B2E0-FC48489FA5DF}"/>
              </a:ext>
            </a:extLst>
          </p:cNvPr>
          <p:cNvSpPr txBox="1">
            <a:spLocks/>
          </p:cNvSpPr>
          <p:nvPr/>
        </p:nvSpPr>
        <p:spPr bwMode="auto">
          <a:xfrm>
            <a:off x="265113" y="730048"/>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Development of tunnel</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3" name="灯片编号占位符 2">
            <a:extLst>
              <a:ext uri="{FF2B5EF4-FFF2-40B4-BE49-F238E27FC236}">
                <a16:creationId xmlns:a16="http://schemas.microsoft.com/office/drawing/2014/main" id="{F2943FDD-FA9D-48E0-B429-C3DCF963D309}"/>
              </a:ext>
            </a:extLst>
          </p:cNvPr>
          <p:cNvSpPr>
            <a:spLocks noGrp="1"/>
          </p:cNvSpPr>
          <p:nvPr>
            <p:ph type="sldNum" sz="quarter" idx="12"/>
          </p:nvPr>
        </p:nvSpPr>
        <p:spPr/>
        <p:txBody>
          <a:bodyPr/>
          <a:lstStyle/>
          <a:p>
            <a:fld id="{7D9BB5D0-35E4-459D-AEF3-FE4D7C45CC19}" type="slidenum">
              <a:rPr lang="zh-CN" altLang="en-US" smtClean="0"/>
              <a:t>2</a:t>
            </a:fld>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900" b="1" dirty="0">
                <a:solidFill>
                  <a:srgbClr val="FF0000"/>
                </a:solidFill>
                <a:latin typeface="Times New Roman Bold" panose="02020503050405090304" charset="0"/>
                <a:cs typeface="Times New Roman Bold" panose="02020503050405090304" charset="0"/>
              </a:rPr>
              <a:t>1. Background</a:t>
            </a:r>
          </a:p>
        </p:txBody>
      </p:sp>
      <p:sp>
        <p:nvSpPr>
          <p:cNvPr id="8" name="内容占位符 2">
            <a:extLst>
              <a:ext uri="{FF2B5EF4-FFF2-40B4-BE49-F238E27FC236}">
                <a16:creationId xmlns:a16="http://schemas.microsoft.com/office/drawing/2014/main" id="{E04029BE-EFAC-42E9-B421-39B59DDDC6EF}"/>
              </a:ext>
            </a:extLst>
          </p:cNvPr>
          <p:cNvSpPr txBox="1">
            <a:spLocks/>
          </p:cNvSpPr>
          <p:nvPr/>
        </p:nvSpPr>
        <p:spPr bwMode="auto">
          <a:xfrm>
            <a:off x="838199" y="1607833"/>
            <a:ext cx="10515601" cy="2044821"/>
          </a:xfrm>
          <a:prstGeom prst="rect">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0"/>
              </a:spcBef>
              <a:spcAft>
                <a:spcPts val="600"/>
              </a:spcAft>
              <a:buClr>
                <a:srgbClr val="002060"/>
              </a:buClr>
              <a:buSzPct val="100000"/>
              <a:buFont typeface="Wingdings" pitchFamily="2" charset="2"/>
              <a:buChar char=""/>
              <a:defRPr lang="zh-CN" altLang="en-US" sz="2800" spc="0" baseline="0">
                <a:solidFill>
                  <a:schemeClr val="dk1"/>
                </a:solidFill>
                <a:latin typeface="黑体" pitchFamily="49" charset="-122"/>
                <a:ea typeface="黑体" pitchFamily="49" charset="-122"/>
                <a:cs typeface="+mn-cs"/>
              </a:defRPr>
            </a:lvl1pPr>
            <a:lvl2pPr marL="669925" indent="-325438" algn="l" rtl="0" eaLnBrk="0" fontAlgn="base" hangingPunct="0">
              <a:lnSpc>
                <a:spcPct val="110000"/>
              </a:lnSpc>
              <a:spcBef>
                <a:spcPct val="0"/>
              </a:spcBef>
              <a:spcAft>
                <a:spcPts val="600"/>
              </a:spcAft>
              <a:buClr>
                <a:srgbClr val="002060"/>
              </a:buClr>
              <a:buSzPct val="60000"/>
              <a:buFont typeface="Wingdings" pitchFamily="2" charset="2"/>
              <a:buChar char="q"/>
              <a:defRPr lang="zh-CN" altLang="en-US" sz="2400" spc="0" baseline="0">
                <a:solidFill>
                  <a:schemeClr val="dk1"/>
                </a:solidFill>
                <a:latin typeface="华文细黑" pitchFamily="2" charset="-122"/>
                <a:ea typeface="华文细黑" pitchFamily="2" charset="-122"/>
                <a:cs typeface="+mn-cs"/>
              </a:defRPr>
            </a:lvl2pPr>
            <a:lvl3pPr marL="1022350" indent="-350838" algn="l" rtl="0" eaLnBrk="0" fontAlgn="base" hangingPunct="0">
              <a:lnSpc>
                <a:spcPct val="110000"/>
              </a:lnSpc>
              <a:spcBef>
                <a:spcPct val="0"/>
              </a:spcBef>
              <a:spcAft>
                <a:spcPts val="600"/>
              </a:spcAft>
              <a:buClr>
                <a:srgbClr val="002060"/>
              </a:buClr>
              <a:buSzPct val="100000"/>
              <a:buFont typeface="Arial" charset="0"/>
              <a:buChar char="•"/>
              <a:defRPr lang="zh-CN" altLang="en-US" sz="2200" spc="100" baseline="0">
                <a:solidFill>
                  <a:schemeClr val="dk1"/>
                </a:solidFill>
                <a:latin typeface="微软雅黑" pitchFamily="34" charset="-122"/>
                <a:ea typeface="微软雅黑" pitchFamily="34" charset="-122"/>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dk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9pPr>
          </a:lstStyle>
          <a:p>
            <a:pPr marL="342900" marR="0" lvl="0" indent="-342900" algn="l" defTabSz="914400" rtl="0" eaLnBrk="0" fontAlgn="base" latinLnBrk="0" hangingPunct="0">
              <a:lnSpc>
                <a:spcPct val="125000"/>
              </a:lnSpc>
              <a:spcBef>
                <a:spcPct val="0"/>
              </a:spcBef>
              <a:spcAft>
                <a:spcPts val="600"/>
              </a:spcAft>
              <a:buClr>
                <a:srgbClr val="002060"/>
              </a:buClr>
              <a:buSzPct val="100000"/>
              <a:buFont typeface="Wingdings" pitchFamily="2" charset="2"/>
              <a:buChar char="p"/>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微软雅黑" pitchFamily="34" charset="-122"/>
                <a:cs typeface="+mn-cs"/>
              </a:rPr>
              <a:t>While the tunnel has brought us more convenience and benefits, the number of tunnel fire accidents has also increased rapidly.</a:t>
            </a:r>
            <a:endParaRPr kumimoji="0" lang="zh-CN" altLang="en-US" sz="2000" b="0" i="0" u="none" strike="noStrike" kern="0" cap="none" spc="0" normalizeH="0" baseline="0" noProof="0" dirty="0">
              <a:ln>
                <a:noFill/>
              </a:ln>
              <a:solidFill>
                <a:sysClr val="windowText" lastClr="000000"/>
              </a:solidFill>
              <a:effectLst/>
              <a:uLnTx/>
              <a:uFillTx/>
              <a:latin typeface="+mn-lt"/>
              <a:ea typeface="微软雅黑" pitchFamily="34" charset="-122"/>
              <a:cs typeface="+mn-cs"/>
            </a:endParaRPr>
          </a:p>
          <a:p>
            <a:pPr marL="342900" marR="0" lvl="0" indent="-342900" algn="l" defTabSz="914400" rtl="0" eaLnBrk="0" fontAlgn="base" latinLnBrk="0" hangingPunct="0">
              <a:lnSpc>
                <a:spcPct val="125000"/>
              </a:lnSpc>
              <a:spcBef>
                <a:spcPct val="0"/>
              </a:spcBef>
              <a:spcAft>
                <a:spcPts val="600"/>
              </a:spcAft>
              <a:buClr>
                <a:srgbClr val="002060"/>
              </a:buClr>
              <a:buSzPct val="100000"/>
              <a:buFont typeface="Wingdings" pitchFamily="2" charset="2"/>
              <a:buChar char="p"/>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微软雅黑" pitchFamily="34" charset="-122"/>
                <a:cs typeface="+mn-cs"/>
              </a:rPr>
              <a:t>Due to the special long and narrow structure of the tunnel, the heat and toxic smoke cannot be directly discharged outside after a fire, which may cause serious casualties and property losses.</a:t>
            </a:r>
            <a:endParaRPr kumimoji="0" lang="zh-CN" altLang="en-US" sz="2000" b="0" i="0" u="none" strike="noStrike" kern="0" cap="none" spc="0" normalizeH="0" baseline="0" noProof="0" dirty="0">
              <a:ln>
                <a:noFill/>
              </a:ln>
              <a:solidFill>
                <a:sysClr val="windowText" lastClr="000000"/>
              </a:solidFill>
              <a:effectLst/>
              <a:uLnTx/>
              <a:uFillTx/>
              <a:latin typeface="+mn-lt"/>
              <a:ea typeface="微软雅黑" pitchFamily="34" charset="-122"/>
              <a:cs typeface="+mn-cs"/>
            </a:endParaRPr>
          </a:p>
          <a:p>
            <a:pPr marL="342900" marR="0" lvl="0" indent="-342900" algn="l" defTabSz="914400" rtl="0" eaLnBrk="0" fontAlgn="base" latinLnBrk="0" hangingPunct="0">
              <a:lnSpc>
                <a:spcPct val="125000"/>
              </a:lnSpc>
              <a:spcBef>
                <a:spcPct val="0"/>
              </a:spcBef>
              <a:spcAft>
                <a:spcPts val="600"/>
              </a:spcAft>
              <a:buClr>
                <a:srgbClr val="002060"/>
              </a:buClr>
              <a:buSzPct val="100000"/>
              <a:buFont typeface="Wingdings" pitchFamily="2" charset="2"/>
              <a:buChar char=""/>
              <a:tabLst/>
              <a:defRPr/>
            </a:pPr>
            <a:endParaRPr kumimoji="0" lang="zh-CN" altLang="en-US" sz="2400" b="0" i="0" u="none" strike="noStrike" kern="0" cap="none" spc="0" normalizeH="0" baseline="0" noProof="0" dirty="0">
              <a:ln>
                <a:noFill/>
              </a:ln>
              <a:solidFill>
                <a:sysClr val="windowText" lastClr="000000"/>
              </a:solidFill>
              <a:effectLst/>
              <a:uLnTx/>
              <a:uFillTx/>
              <a:latin typeface="+mn-lt"/>
              <a:ea typeface="微软雅黑" pitchFamily="34" charset="-122"/>
              <a:cs typeface="+mn-cs"/>
            </a:endParaRPr>
          </a:p>
        </p:txBody>
      </p:sp>
      <p:pic>
        <p:nvPicPr>
          <p:cNvPr id="10" name="图片 9" descr="C:\Users\ih\Desktop\1.png">
            <a:extLst>
              <a:ext uri="{FF2B5EF4-FFF2-40B4-BE49-F238E27FC236}">
                <a16:creationId xmlns:a16="http://schemas.microsoft.com/office/drawing/2014/main" id="{C4EFB361-C5C4-469A-8997-F3A7DFF0E42E}"/>
              </a:ext>
            </a:extLst>
          </p:cNvPr>
          <p:cNvPicPr/>
          <p:nvPr/>
        </p:nvPicPr>
        <p:blipFill rotWithShape="1">
          <a:blip r:embed="rId2">
            <a:extLst>
              <a:ext uri="{28A0092B-C50C-407E-A947-70E740481C1C}">
                <a14:useLocalDpi xmlns:a14="http://schemas.microsoft.com/office/drawing/2010/main" val="0"/>
              </a:ext>
            </a:extLst>
          </a:blip>
          <a:srcRect r="14500"/>
          <a:stretch/>
        </p:blipFill>
        <p:spPr bwMode="auto">
          <a:xfrm>
            <a:off x="8077200" y="3925002"/>
            <a:ext cx="2905836" cy="2159000"/>
          </a:xfrm>
          <a:prstGeom prst="rect">
            <a:avLst/>
          </a:prstGeom>
          <a:noFill/>
          <a:ln>
            <a:noFill/>
          </a:ln>
          <a:extLst>
            <a:ext uri="{53640926-AAD7-44D8-BBD7-CCE9431645EC}">
              <a14:shadowObscured xmlns:a14="http://schemas.microsoft.com/office/drawing/2010/main"/>
            </a:ext>
          </a:extLst>
        </p:spPr>
      </p:pic>
      <p:pic>
        <p:nvPicPr>
          <p:cNvPr id="11" name="图片 10" descr="C:\Users\ih\Desktop\1.png">
            <a:extLst>
              <a:ext uri="{FF2B5EF4-FFF2-40B4-BE49-F238E27FC236}">
                <a16:creationId xmlns:a16="http://schemas.microsoft.com/office/drawing/2014/main" id="{5D8AD418-2ACD-422D-9F9C-D5CCE40465F9}"/>
              </a:ext>
            </a:extLst>
          </p:cNvPr>
          <p:cNvPicPr/>
          <p:nvPr/>
        </p:nvPicPr>
        <p:blipFill rotWithShape="1">
          <a:blip r:embed="rId3" cstate="print">
            <a:extLst>
              <a:ext uri="{28A0092B-C50C-407E-A947-70E740481C1C}">
                <a14:useLocalDpi xmlns:a14="http://schemas.microsoft.com/office/drawing/2010/main" val="0"/>
              </a:ext>
            </a:extLst>
          </a:blip>
          <a:srcRect r="10307"/>
          <a:stretch/>
        </p:blipFill>
        <p:spPr bwMode="auto">
          <a:xfrm>
            <a:off x="4643082" y="3972205"/>
            <a:ext cx="2905836" cy="2158365"/>
          </a:xfrm>
          <a:prstGeom prst="rect">
            <a:avLst/>
          </a:prstGeom>
          <a:noFill/>
          <a:ln>
            <a:noFill/>
          </a:ln>
        </p:spPr>
      </p:pic>
      <p:pic>
        <p:nvPicPr>
          <p:cNvPr id="12" name="图片 11" descr="C:\Users\ih\Desktop\1.png">
            <a:extLst>
              <a:ext uri="{FF2B5EF4-FFF2-40B4-BE49-F238E27FC236}">
                <a16:creationId xmlns:a16="http://schemas.microsoft.com/office/drawing/2014/main" id="{6C9A2345-5CBB-44FE-B26A-BF6EA59D1E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8964" y="3972205"/>
            <a:ext cx="2905836" cy="2145030"/>
          </a:xfrm>
          <a:prstGeom prst="rect">
            <a:avLst/>
          </a:prstGeom>
          <a:noFill/>
          <a:ln>
            <a:noFill/>
          </a:ln>
        </p:spPr>
      </p:pic>
      <p:sp>
        <p:nvSpPr>
          <p:cNvPr id="18" name="标题 1">
            <a:extLst>
              <a:ext uri="{FF2B5EF4-FFF2-40B4-BE49-F238E27FC236}">
                <a16:creationId xmlns:a16="http://schemas.microsoft.com/office/drawing/2014/main" id="{5E710DFD-5CC2-4CAA-A513-53491935EFBC}"/>
              </a:ext>
            </a:extLst>
          </p:cNvPr>
          <p:cNvSpPr txBox="1">
            <a:spLocks/>
          </p:cNvSpPr>
          <p:nvPr/>
        </p:nvSpPr>
        <p:spPr bwMode="auto">
          <a:xfrm>
            <a:off x="0" y="811259"/>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Occurrence</a:t>
            </a:r>
            <a:r>
              <a:rPr lang="en-US" altLang="zh-CN" sz="3400" b="1" kern="0" noProof="1">
                <a:solidFill>
                  <a:srgbClr val="00B0F0"/>
                </a:solidFill>
                <a:latin typeface="微软雅黑" panose="020B0503020204020204" charset="-122"/>
                <a:ea typeface="微软雅黑" panose="020B0503020204020204" charset="-122"/>
              </a:rPr>
              <a:t> </a:t>
            </a:r>
            <a:r>
              <a:rPr lang="en-US" altLang="zh-CN" sz="2800" b="1" kern="0" noProof="1">
                <a:solidFill>
                  <a:srgbClr val="00B0F0"/>
                </a:solidFill>
                <a:latin typeface="微软雅黑" panose="020B0503020204020204" charset="-122"/>
                <a:ea typeface="微软雅黑" panose="020B0503020204020204" charset="-122"/>
              </a:rPr>
              <a:t>of tunnel fire</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3" name="灯片编号占位符 2">
            <a:extLst>
              <a:ext uri="{FF2B5EF4-FFF2-40B4-BE49-F238E27FC236}">
                <a16:creationId xmlns:a16="http://schemas.microsoft.com/office/drawing/2014/main" id="{A32CA7F7-8038-4ACD-9E8E-4987F0D94385}"/>
              </a:ext>
            </a:extLst>
          </p:cNvPr>
          <p:cNvSpPr>
            <a:spLocks noGrp="1"/>
          </p:cNvSpPr>
          <p:nvPr>
            <p:ph type="sldNum" sz="quarter" idx="12"/>
          </p:nvPr>
        </p:nvSpPr>
        <p:spPr/>
        <p:txBody>
          <a:bodyPr/>
          <a:lstStyle/>
          <a:p>
            <a:fld id="{7D9BB5D0-35E4-459D-AEF3-FE4D7C45CC19}" type="slidenum">
              <a:rPr lang="zh-CN" altLang="en-US" smtClean="0"/>
              <a:t>3</a:t>
            </a:fld>
            <a:endParaRPr lang="zh-CN" altLang="en-US"/>
          </a:p>
        </p:txBody>
      </p:sp>
    </p:spTree>
    <p:extLst>
      <p:ext uri="{BB962C8B-B14F-4D97-AF65-F5344CB8AC3E}">
        <p14:creationId xmlns:p14="http://schemas.microsoft.com/office/powerpoint/2010/main" val="8635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900" b="1" dirty="0">
                <a:solidFill>
                  <a:srgbClr val="FF0000"/>
                </a:solidFill>
                <a:latin typeface="Times New Roman Bold" panose="02020503050405090304" charset="0"/>
                <a:cs typeface="Times New Roman Bold" panose="02020503050405090304" charset="0"/>
              </a:rPr>
              <a:t>1. Background</a:t>
            </a:r>
          </a:p>
        </p:txBody>
      </p:sp>
      <p:sp>
        <p:nvSpPr>
          <p:cNvPr id="3" name="标题 1">
            <a:extLst>
              <a:ext uri="{FF2B5EF4-FFF2-40B4-BE49-F238E27FC236}">
                <a16:creationId xmlns:a16="http://schemas.microsoft.com/office/drawing/2014/main" id="{B6980405-00AB-4E2A-BF02-A3C748EFF502}"/>
              </a:ext>
            </a:extLst>
          </p:cNvPr>
          <p:cNvSpPr txBox="1">
            <a:spLocks/>
          </p:cNvSpPr>
          <p:nvPr/>
        </p:nvSpPr>
        <p:spPr bwMode="auto">
          <a:xfrm>
            <a:off x="118590" y="770627"/>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Characteristics of tunnel fire</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4" name="内容占位符 2">
            <a:extLst>
              <a:ext uri="{FF2B5EF4-FFF2-40B4-BE49-F238E27FC236}">
                <a16:creationId xmlns:a16="http://schemas.microsoft.com/office/drawing/2014/main" id="{A3C3E54C-C8FE-4EB9-A325-9CB10D64BE74}"/>
              </a:ext>
            </a:extLst>
          </p:cNvPr>
          <p:cNvSpPr txBox="1">
            <a:spLocks/>
          </p:cNvSpPr>
          <p:nvPr/>
        </p:nvSpPr>
        <p:spPr bwMode="auto">
          <a:xfrm>
            <a:off x="810125" y="1549399"/>
            <a:ext cx="10515600" cy="3062497"/>
          </a:xfrm>
          <a:prstGeom prst="rect">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0"/>
              </a:spcBef>
              <a:spcAft>
                <a:spcPts val="600"/>
              </a:spcAft>
              <a:buClr>
                <a:srgbClr val="002060"/>
              </a:buClr>
              <a:buSzPct val="100000"/>
              <a:buFont typeface="Wingdings" pitchFamily="2" charset="2"/>
              <a:buChar char=""/>
              <a:defRPr lang="zh-CN" altLang="en-US" sz="2800" spc="0" baseline="0">
                <a:solidFill>
                  <a:schemeClr val="dk1"/>
                </a:solidFill>
                <a:latin typeface="黑体" pitchFamily="49" charset="-122"/>
                <a:ea typeface="黑体" pitchFamily="49" charset="-122"/>
                <a:cs typeface="+mn-cs"/>
              </a:defRPr>
            </a:lvl1pPr>
            <a:lvl2pPr marL="669925" indent="-325438" algn="l" rtl="0" eaLnBrk="0" fontAlgn="base" hangingPunct="0">
              <a:lnSpc>
                <a:spcPct val="110000"/>
              </a:lnSpc>
              <a:spcBef>
                <a:spcPct val="0"/>
              </a:spcBef>
              <a:spcAft>
                <a:spcPts val="600"/>
              </a:spcAft>
              <a:buClr>
                <a:srgbClr val="002060"/>
              </a:buClr>
              <a:buSzPct val="60000"/>
              <a:buFont typeface="Wingdings" pitchFamily="2" charset="2"/>
              <a:buChar char="q"/>
              <a:defRPr lang="zh-CN" altLang="en-US" sz="2400" spc="0" baseline="0">
                <a:solidFill>
                  <a:schemeClr val="dk1"/>
                </a:solidFill>
                <a:latin typeface="华文细黑" pitchFamily="2" charset="-122"/>
                <a:ea typeface="华文细黑" pitchFamily="2" charset="-122"/>
                <a:cs typeface="+mn-cs"/>
              </a:defRPr>
            </a:lvl2pPr>
            <a:lvl3pPr marL="1022350" indent="-350838" algn="l" rtl="0" eaLnBrk="0" fontAlgn="base" hangingPunct="0">
              <a:lnSpc>
                <a:spcPct val="110000"/>
              </a:lnSpc>
              <a:spcBef>
                <a:spcPct val="0"/>
              </a:spcBef>
              <a:spcAft>
                <a:spcPts val="600"/>
              </a:spcAft>
              <a:buClr>
                <a:srgbClr val="002060"/>
              </a:buClr>
              <a:buSzPct val="100000"/>
              <a:buFont typeface="Arial" charset="0"/>
              <a:buChar char="•"/>
              <a:defRPr lang="zh-CN" altLang="en-US" sz="2200" spc="100" baseline="0">
                <a:solidFill>
                  <a:schemeClr val="dk1"/>
                </a:solidFill>
                <a:latin typeface="微软雅黑" pitchFamily="34" charset="-122"/>
                <a:ea typeface="微软雅黑" pitchFamily="34" charset="-122"/>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dk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dk1"/>
                </a:solidFill>
                <a:latin typeface="+mn-lt"/>
                <a:ea typeface="+mn-ea"/>
                <a:cs typeface="+mn-cs"/>
              </a:defRPr>
            </a:lvl9pPr>
          </a:lstStyle>
          <a:p>
            <a:pPr>
              <a:lnSpc>
                <a:spcPct val="125000"/>
              </a:lnSpc>
              <a:buFont typeface="Wingdings" pitchFamily="2" charset="2"/>
              <a:buChar char="p"/>
            </a:pPr>
            <a:r>
              <a:rPr lang="en-US" altLang="zh-CN" sz="1800" b="1" kern="0" dirty="0">
                <a:solidFill>
                  <a:srgbClr val="FF0000"/>
                </a:solidFill>
                <a:latin typeface="+mn-lt"/>
                <a:ea typeface="微软雅黑" panose="020B0503020204020204" pitchFamily="34" charset="-122"/>
              </a:rPr>
              <a:t>Heavy smoke and high temperature. </a:t>
            </a:r>
            <a:r>
              <a:rPr lang="en-US" altLang="zh-CN" sz="1800" kern="0" dirty="0">
                <a:solidFill>
                  <a:sysClr val="windowText" lastClr="000000"/>
                </a:solidFill>
                <a:latin typeface="+mn-lt"/>
                <a:ea typeface="微软雅黑" panose="020B0503020204020204" pitchFamily="34" charset="-122"/>
              </a:rPr>
              <a:t>In case of fire in the tunnel, due to the small tunnel space and closed state, the flue gas is not easy to be discharged and the heat generated by combustion is not easy to be dissipated; The fire may damage the tunnel lighting system and low visibility, which makes it difficult to put out the fire and evacuate people.</a:t>
            </a:r>
          </a:p>
          <a:p>
            <a:pPr>
              <a:lnSpc>
                <a:spcPct val="125000"/>
              </a:lnSpc>
              <a:buFont typeface="Wingdings" pitchFamily="2" charset="2"/>
              <a:buChar char="p"/>
            </a:pPr>
            <a:r>
              <a:rPr lang="en-US" altLang="zh-CN" sz="1800" b="1" kern="0" dirty="0">
                <a:solidFill>
                  <a:srgbClr val="FF0000"/>
                </a:solidFill>
                <a:latin typeface="+mn-lt"/>
                <a:ea typeface="微软雅黑" panose="020B0503020204020204" pitchFamily="34" charset="-122"/>
              </a:rPr>
              <a:t>Evacuation difficulty. </a:t>
            </a:r>
            <a:r>
              <a:rPr lang="en-US" altLang="zh-CN" sz="1800" kern="0" dirty="0">
                <a:solidFill>
                  <a:sysClr val="windowText" lastClr="000000"/>
                </a:solidFill>
                <a:latin typeface="+mn-lt"/>
                <a:ea typeface="微软雅黑" panose="020B0503020204020204" pitchFamily="34" charset="-122"/>
              </a:rPr>
              <a:t>The tunnel cross section is small and the road is narrow. In addition to the difficulty of personnel evacuation, material evacuation is also extremely difficult in case of fire.</a:t>
            </a:r>
          </a:p>
          <a:p>
            <a:pPr>
              <a:lnSpc>
                <a:spcPct val="125000"/>
              </a:lnSpc>
              <a:buFont typeface="Wingdings" pitchFamily="2" charset="2"/>
              <a:buChar char="p"/>
            </a:pPr>
            <a:r>
              <a:rPr lang="en-US" altLang="zh-CN" sz="1800" b="1" kern="0" dirty="0">
                <a:solidFill>
                  <a:srgbClr val="FF0000"/>
                </a:solidFill>
                <a:latin typeface="+mn-lt"/>
                <a:ea typeface="微软雅黑" panose="020B0503020204020204" pitchFamily="34" charset="-122"/>
              </a:rPr>
              <a:t>Fire fighting difficulty. </a:t>
            </a:r>
            <a:r>
              <a:rPr lang="en-US" altLang="zh-CN" sz="1800" kern="0" dirty="0">
                <a:solidFill>
                  <a:sysClr val="windowText" lastClr="000000"/>
                </a:solidFill>
                <a:latin typeface="+mn-lt"/>
                <a:ea typeface="微软雅黑" panose="020B0503020204020204" pitchFamily="34" charset="-122"/>
              </a:rPr>
              <a:t>In case of fire in the tunnel, the fire rescue road is narrow, and it is difficult for firefighters to get close to the fire source to put out the fire.</a:t>
            </a:r>
            <a:endParaRPr sz="2400" kern="0" dirty="0">
              <a:solidFill>
                <a:sysClr val="windowText" lastClr="000000"/>
              </a:solidFill>
              <a:latin typeface="+mn-lt"/>
              <a:ea typeface="微软雅黑" pitchFamily="34" charset="-122"/>
            </a:endParaRPr>
          </a:p>
        </p:txBody>
      </p:sp>
      <p:pic>
        <p:nvPicPr>
          <p:cNvPr id="5" name="Picture 2" descr="C:\Users\15482\Desktop\1.jpg">
            <a:extLst>
              <a:ext uri="{FF2B5EF4-FFF2-40B4-BE49-F238E27FC236}">
                <a16:creationId xmlns:a16="http://schemas.microsoft.com/office/drawing/2014/main" id="{3AFD7E97-F72B-42E0-897B-D92B01068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557" y="4727942"/>
            <a:ext cx="3626317" cy="19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15482\Desktop\2.jpg">
            <a:extLst>
              <a:ext uri="{FF2B5EF4-FFF2-40B4-BE49-F238E27FC236}">
                <a16:creationId xmlns:a16="http://schemas.microsoft.com/office/drawing/2014/main" id="{A9E13BA1-856F-4872-9552-C0904BB67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217" y="4727942"/>
            <a:ext cx="2846613" cy="1908000"/>
          </a:xfrm>
          <a:prstGeom prst="rect">
            <a:avLst/>
          </a:prstGeom>
          <a:noFill/>
          <a:extLst>
            <a:ext uri="{909E8E84-426E-40DD-AFC4-6F175D3DCCD1}">
              <a14:hiddenFill xmlns:a14="http://schemas.microsoft.com/office/drawing/2010/main">
                <a:solidFill>
                  <a:srgbClr val="FFFFFF"/>
                </a:solidFill>
              </a14:hiddenFill>
            </a:ext>
          </a:extLst>
        </p:spPr>
      </p:pic>
      <p:sp>
        <p:nvSpPr>
          <p:cNvPr id="7" name="灯片编号占位符 6">
            <a:extLst>
              <a:ext uri="{FF2B5EF4-FFF2-40B4-BE49-F238E27FC236}">
                <a16:creationId xmlns:a16="http://schemas.microsoft.com/office/drawing/2014/main" id="{48757C0B-F47E-474A-8CF9-B83CFB829768}"/>
              </a:ext>
            </a:extLst>
          </p:cNvPr>
          <p:cNvSpPr>
            <a:spLocks noGrp="1"/>
          </p:cNvSpPr>
          <p:nvPr>
            <p:ph type="sldNum" sz="quarter" idx="12"/>
          </p:nvPr>
        </p:nvSpPr>
        <p:spPr/>
        <p:txBody>
          <a:bodyPr/>
          <a:lstStyle/>
          <a:p>
            <a:fld id="{7D9BB5D0-35E4-459D-AEF3-FE4D7C45CC19}" type="slidenum">
              <a:rPr lang="zh-CN" altLang="en-US" smtClean="0"/>
              <a:t>4</a:t>
            </a:fld>
            <a:endParaRPr lang="zh-CN" altLang="en-US"/>
          </a:p>
        </p:txBody>
      </p:sp>
    </p:spTree>
    <p:extLst>
      <p:ext uri="{BB962C8B-B14F-4D97-AF65-F5344CB8AC3E}">
        <p14:creationId xmlns:p14="http://schemas.microsoft.com/office/powerpoint/2010/main" val="248179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900" b="1" dirty="0">
                <a:solidFill>
                  <a:srgbClr val="FF0000"/>
                </a:solidFill>
                <a:latin typeface="Times New Roman Bold" panose="02020503050405090304" charset="0"/>
                <a:cs typeface="Times New Roman Bold" panose="02020503050405090304" charset="0"/>
              </a:rPr>
              <a:t>2. Research status and hot topics</a:t>
            </a:r>
          </a:p>
        </p:txBody>
      </p:sp>
      <p:sp>
        <p:nvSpPr>
          <p:cNvPr id="3" name="标题 1">
            <a:extLst>
              <a:ext uri="{FF2B5EF4-FFF2-40B4-BE49-F238E27FC236}">
                <a16:creationId xmlns:a16="http://schemas.microsoft.com/office/drawing/2014/main" id="{62BC6B00-A938-4CAC-BA2A-6C76A1731BA5}"/>
              </a:ext>
            </a:extLst>
          </p:cNvPr>
          <p:cNvSpPr txBox="1">
            <a:spLocks/>
          </p:cNvSpPr>
          <p:nvPr/>
        </p:nvSpPr>
        <p:spPr bwMode="auto">
          <a:xfrm>
            <a:off x="292969" y="716442"/>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Hot keywords</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4" name="流程图: 可选过程 3">
            <a:extLst>
              <a:ext uri="{FF2B5EF4-FFF2-40B4-BE49-F238E27FC236}">
                <a16:creationId xmlns:a16="http://schemas.microsoft.com/office/drawing/2014/main" id="{B88F00FD-1B90-43AA-8C64-377145B8B456}"/>
              </a:ext>
            </a:extLst>
          </p:cNvPr>
          <p:cNvSpPr/>
          <p:nvPr/>
        </p:nvSpPr>
        <p:spPr bwMode="auto">
          <a:xfrm>
            <a:off x="4194532" y="3043075"/>
            <a:ext cx="3529790" cy="454097"/>
          </a:xfrm>
          <a:prstGeom prst="flowChartAlternateProcess">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solidFill>
              <a:srgbClr val="238BE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 Countercurrent length of flue gas</a:t>
            </a:r>
            <a:endParaRPr lang="zh-CN" altLang="en-US"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流程图: 可选过程 4">
            <a:extLst>
              <a:ext uri="{FF2B5EF4-FFF2-40B4-BE49-F238E27FC236}">
                <a16:creationId xmlns:a16="http://schemas.microsoft.com/office/drawing/2014/main" id="{5BCC90D5-DFA0-4799-8930-046BEAB507F3}"/>
              </a:ext>
            </a:extLst>
          </p:cNvPr>
          <p:cNvSpPr/>
          <p:nvPr/>
        </p:nvSpPr>
        <p:spPr bwMode="auto">
          <a:xfrm>
            <a:off x="8786094" y="2244692"/>
            <a:ext cx="1393408" cy="443166"/>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 shape</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流程图: 可选过程 5">
            <a:extLst>
              <a:ext uri="{FF2B5EF4-FFF2-40B4-BE49-F238E27FC236}">
                <a16:creationId xmlns:a16="http://schemas.microsoft.com/office/drawing/2014/main" id="{C7878A75-8627-4FC5-BC11-A43EBA3FC74D}"/>
              </a:ext>
            </a:extLst>
          </p:cNvPr>
          <p:cNvSpPr/>
          <p:nvPr/>
        </p:nvSpPr>
        <p:spPr bwMode="auto">
          <a:xfrm>
            <a:off x="8786094" y="3928425"/>
            <a:ext cx="1373088" cy="436481"/>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 traffic jam</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流程图: 可选过程 6">
            <a:extLst>
              <a:ext uri="{FF2B5EF4-FFF2-40B4-BE49-F238E27FC236}">
                <a16:creationId xmlns:a16="http://schemas.microsoft.com/office/drawing/2014/main" id="{FEA97566-2AFF-4B21-93C2-826F82BD8B1E}"/>
              </a:ext>
            </a:extLst>
          </p:cNvPr>
          <p:cNvSpPr/>
          <p:nvPr/>
        </p:nvSpPr>
        <p:spPr bwMode="auto">
          <a:xfrm>
            <a:off x="8786094" y="2802590"/>
            <a:ext cx="1393408" cy="419883"/>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 gradient</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流程图: 可选过程 7">
            <a:extLst>
              <a:ext uri="{FF2B5EF4-FFF2-40B4-BE49-F238E27FC236}">
                <a16:creationId xmlns:a16="http://schemas.microsoft.com/office/drawing/2014/main" id="{FBBF95DE-A4AA-431F-8545-B819F9D51116}"/>
              </a:ext>
            </a:extLst>
          </p:cNvPr>
          <p:cNvSpPr/>
          <p:nvPr/>
        </p:nvSpPr>
        <p:spPr bwMode="auto">
          <a:xfrm>
            <a:off x="8786094" y="4456346"/>
            <a:ext cx="1393408" cy="456427"/>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 </a:t>
            </a:r>
            <a:r>
              <a:rPr lang="en-US" altLang="zh-CN" sz="2000" b="1" kern="0" baseline="-25000" dirty="0">
                <a:solidFill>
                  <a:prstClr val="black"/>
                </a:solidFill>
                <a:latin typeface="Times New Roman" panose="02020603050405020304" charset="0"/>
                <a:ea typeface="微软雅黑" panose="020B0503020204020204" charset="-122"/>
                <a:cs typeface="Times New Roman" panose="02020603050405020304" charset="0"/>
              </a:rPr>
              <a:t>fire</a:t>
            </a:r>
            <a:r>
              <a:rPr lang="zh-CN" altLang="en-US" sz="2000" b="1" kern="0" baseline="-25000" dirty="0">
                <a:solidFill>
                  <a:prstClr val="black"/>
                </a:solidFill>
                <a:latin typeface="Times New Roman" panose="02020603050405020304" charset="0"/>
                <a:ea typeface="微软雅黑" panose="020B0503020204020204" charset="-122"/>
                <a:cs typeface="Times New Roman" panose="02020603050405020304" charset="0"/>
              </a:rPr>
              <a:t> location</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9" name="流程图: 可选过程 8">
            <a:extLst>
              <a:ext uri="{FF2B5EF4-FFF2-40B4-BE49-F238E27FC236}">
                <a16:creationId xmlns:a16="http://schemas.microsoft.com/office/drawing/2014/main" id="{C2DC00D8-16F7-49AF-BF86-F28646DAE289}"/>
              </a:ext>
            </a:extLst>
          </p:cNvPr>
          <p:cNvSpPr/>
          <p:nvPr/>
        </p:nvSpPr>
        <p:spPr bwMode="auto">
          <a:xfrm>
            <a:off x="8786094" y="3367647"/>
            <a:ext cx="1393408" cy="419883"/>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 length</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流程图: 可选过程 9">
            <a:extLst>
              <a:ext uri="{FF2B5EF4-FFF2-40B4-BE49-F238E27FC236}">
                <a16:creationId xmlns:a16="http://schemas.microsoft.com/office/drawing/2014/main" id="{FAA18BF0-8481-4634-9622-6087099044AD}"/>
              </a:ext>
            </a:extLst>
          </p:cNvPr>
          <p:cNvSpPr/>
          <p:nvPr/>
        </p:nvSpPr>
        <p:spPr bwMode="auto">
          <a:xfrm>
            <a:off x="8786094" y="5585403"/>
            <a:ext cx="1393408" cy="456298"/>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7. atmosphere</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流程图: 可选过程 10">
            <a:extLst>
              <a:ext uri="{FF2B5EF4-FFF2-40B4-BE49-F238E27FC236}">
                <a16:creationId xmlns:a16="http://schemas.microsoft.com/office/drawing/2014/main" id="{2705BAB2-5EF4-4AC2-A7E5-15DB2C835DDF}"/>
              </a:ext>
            </a:extLst>
          </p:cNvPr>
          <p:cNvSpPr/>
          <p:nvPr/>
        </p:nvSpPr>
        <p:spPr bwMode="auto">
          <a:xfrm>
            <a:off x="8786094" y="5027505"/>
            <a:ext cx="1393408" cy="456298"/>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6. </a:t>
            </a:r>
            <a:r>
              <a:rPr lang="en-US" altLang="zh-CN" sz="2000" b="1" kern="0" baseline="-25000" dirty="0">
                <a:solidFill>
                  <a:prstClr val="black"/>
                </a:solidFill>
                <a:latin typeface="Times New Roman" panose="02020603050405020304" charset="0"/>
                <a:ea typeface="微软雅黑" panose="020B0503020204020204" charset="-122"/>
                <a:cs typeface="Times New Roman" panose="02020603050405020304" charset="0"/>
              </a:rPr>
              <a:t>fire type</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流程图: 可选过程 11">
            <a:extLst>
              <a:ext uri="{FF2B5EF4-FFF2-40B4-BE49-F238E27FC236}">
                <a16:creationId xmlns:a16="http://schemas.microsoft.com/office/drawing/2014/main" id="{E7B489FF-0D30-4189-875B-DA610BD05BE5}"/>
              </a:ext>
            </a:extLst>
          </p:cNvPr>
          <p:cNvSpPr/>
          <p:nvPr/>
        </p:nvSpPr>
        <p:spPr bwMode="auto">
          <a:xfrm>
            <a:off x="2057401" y="2774226"/>
            <a:ext cx="1279749" cy="452935"/>
          </a:xfrm>
          <a:prstGeom prst="flowChartAlternate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Experiment</a:t>
            </a:r>
          </a:p>
        </p:txBody>
      </p:sp>
      <p:sp>
        <p:nvSpPr>
          <p:cNvPr id="13" name="流程图: 可选过程 12">
            <a:extLst>
              <a:ext uri="{FF2B5EF4-FFF2-40B4-BE49-F238E27FC236}">
                <a16:creationId xmlns:a16="http://schemas.microsoft.com/office/drawing/2014/main" id="{626153FF-D609-4FF5-8F7A-B2A3E58C0012}"/>
              </a:ext>
            </a:extLst>
          </p:cNvPr>
          <p:cNvSpPr/>
          <p:nvPr/>
        </p:nvSpPr>
        <p:spPr bwMode="auto">
          <a:xfrm>
            <a:off x="8786094" y="6120017"/>
            <a:ext cx="1393408" cy="456298"/>
          </a:xfrm>
          <a:prstGeom prst="flowChartAlternateProcess">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lstStyle/>
          <a:p>
            <a:r>
              <a:rPr lang="en-US" altLang="zh-CN"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8. </a:t>
            </a:r>
            <a:r>
              <a:rPr lang="en-US" altLang="zh-CN" sz="2000" b="1" kern="0" baseline="-25000" dirty="0">
                <a:solidFill>
                  <a:prstClr val="black"/>
                </a:solidFill>
                <a:latin typeface="Times New Roman" panose="02020603050405020304" charset="0"/>
                <a:ea typeface="微软雅黑" panose="020B0503020204020204" charset="-122"/>
                <a:cs typeface="Times New Roman" panose="02020603050405020304" charset="0"/>
              </a:rPr>
              <a:t>o</a:t>
            </a:r>
            <a:r>
              <a:rPr lang="zh-CN" altLang="en-US" sz="2000" b="1" kern="0" baseline="-25000" dirty="0">
                <a:solidFill>
                  <a:prstClr val="black"/>
                </a:solidFill>
                <a:latin typeface="Times New Roman" panose="02020603050405020304" charset="0"/>
                <a:ea typeface="微软雅黑" panose="020B0503020204020204" charset="-122"/>
                <a:cs typeface="Times New Roman" panose="02020603050405020304" charset="0"/>
              </a:rPr>
              <a:t>xygen</a:t>
            </a:r>
            <a:endParaRPr lang="zh-CN" altLang="en-US" sz="20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流程图: 可选过程 13">
            <a:extLst>
              <a:ext uri="{FF2B5EF4-FFF2-40B4-BE49-F238E27FC236}">
                <a16:creationId xmlns:a16="http://schemas.microsoft.com/office/drawing/2014/main" id="{5291DBAC-E6A3-4E5B-AA47-1A6A1BAE0EBF}"/>
              </a:ext>
            </a:extLst>
          </p:cNvPr>
          <p:cNvSpPr/>
          <p:nvPr/>
        </p:nvSpPr>
        <p:spPr bwMode="auto">
          <a:xfrm>
            <a:off x="4194532" y="2261245"/>
            <a:ext cx="3529790" cy="660140"/>
          </a:xfrm>
          <a:prstGeom prst="flowChartAlternateProcess">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solidFill>
              <a:srgbClr val="238BE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 Temperature distribution law of ceiling flue gas</a:t>
            </a:r>
          </a:p>
          <a:p>
            <a:endParaRPr lang="zh-CN" altLang="en-US"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流程图: 可选过程 14">
            <a:extLst>
              <a:ext uri="{FF2B5EF4-FFF2-40B4-BE49-F238E27FC236}">
                <a16:creationId xmlns:a16="http://schemas.microsoft.com/office/drawing/2014/main" id="{E7559345-01C2-448D-99C3-66DF8D7339B3}"/>
              </a:ext>
            </a:extLst>
          </p:cNvPr>
          <p:cNvSpPr/>
          <p:nvPr/>
        </p:nvSpPr>
        <p:spPr bwMode="auto">
          <a:xfrm>
            <a:off x="4194532" y="3816089"/>
            <a:ext cx="3529790" cy="671252"/>
          </a:xfrm>
          <a:prstGeom prst="flowChartAlternateProcess">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solidFill>
              <a:srgbClr val="238BE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 Critical longitudinal ventilation velocity</a:t>
            </a:r>
            <a:endParaRPr lang="zh-CN" altLang="en-US"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流程图: 可选过程 15">
            <a:extLst>
              <a:ext uri="{FF2B5EF4-FFF2-40B4-BE49-F238E27FC236}">
                <a16:creationId xmlns:a16="http://schemas.microsoft.com/office/drawing/2014/main" id="{020EF4E5-803F-4618-A0F1-47A4881F39BE}"/>
              </a:ext>
            </a:extLst>
          </p:cNvPr>
          <p:cNvSpPr/>
          <p:nvPr/>
        </p:nvSpPr>
        <p:spPr bwMode="auto">
          <a:xfrm>
            <a:off x="4194532" y="4571544"/>
            <a:ext cx="3529790" cy="454097"/>
          </a:xfrm>
          <a:prstGeom prst="flowChartAlternateProcess">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solidFill>
              <a:srgbClr val="238BE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 Exhaust</a:t>
            </a:r>
            <a:endParaRPr lang="zh-CN" altLang="en-US"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 name="流程图: 可选过程 16">
            <a:extLst>
              <a:ext uri="{FF2B5EF4-FFF2-40B4-BE49-F238E27FC236}">
                <a16:creationId xmlns:a16="http://schemas.microsoft.com/office/drawing/2014/main" id="{40D17402-1F0F-4D47-BF52-6B464E2C7D2D}"/>
              </a:ext>
            </a:extLst>
          </p:cNvPr>
          <p:cNvSpPr/>
          <p:nvPr/>
        </p:nvSpPr>
        <p:spPr bwMode="auto">
          <a:xfrm>
            <a:off x="4194531" y="5340133"/>
            <a:ext cx="3529791" cy="454097"/>
          </a:xfrm>
          <a:prstGeom prst="flowChartAlternateProcess">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solidFill>
              <a:srgbClr val="238BE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 Fire spread</a:t>
            </a:r>
            <a:endParaRPr lang="zh-CN" altLang="en-US"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 name="流程图: 可选过程 17">
            <a:extLst>
              <a:ext uri="{FF2B5EF4-FFF2-40B4-BE49-F238E27FC236}">
                <a16:creationId xmlns:a16="http://schemas.microsoft.com/office/drawing/2014/main" id="{48039101-17FD-45AE-B4F2-3AC7592F0CD7}"/>
              </a:ext>
            </a:extLst>
          </p:cNvPr>
          <p:cNvSpPr/>
          <p:nvPr/>
        </p:nvSpPr>
        <p:spPr bwMode="auto">
          <a:xfrm>
            <a:off x="4183790" y="6102896"/>
            <a:ext cx="3540534" cy="454097"/>
          </a:xfrm>
          <a:prstGeom prst="flowChartAlternateProcess">
            <a:avLst/>
          </a:prstGeom>
          <a:gradFill rotWithShape="1">
            <a:gsLst>
              <a:gs pos="0">
                <a:srgbClr val="238BEB">
                  <a:tint val="50000"/>
                  <a:satMod val="300000"/>
                </a:srgbClr>
              </a:gs>
              <a:gs pos="35000">
                <a:srgbClr val="238BEB">
                  <a:tint val="37000"/>
                  <a:satMod val="300000"/>
                </a:srgbClr>
              </a:gs>
              <a:gs pos="100000">
                <a:srgbClr val="238BEB">
                  <a:tint val="15000"/>
                  <a:satMod val="350000"/>
                </a:srgbClr>
              </a:gs>
            </a:gsLst>
            <a:lin ang="16200000" scaled="1"/>
          </a:gradFill>
          <a:ln w="9525" cap="flat" cmpd="sng" algn="ctr">
            <a:solidFill>
              <a:srgbClr val="238BEB">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lstStyle/>
          <a:p>
            <a:r>
              <a:rPr lang="en-US" altLang="zh-CN"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6. Fire control</a:t>
            </a:r>
            <a:endParaRPr lang="zh-CN" altLang="en-US" sz="2400" b="1" kern="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9" name="流程图: 可选过程 18">
            <a:extLst>
              <a:ext uri="{FF2B5EF4-FFF2-40B4-BE49-F238E27FC236}">
                <a16:creationId xmlns:a16="http://schemas.microsoft.com/office/drawing/2014/main" id="{F803597F-54A1-4F4D-827F-D3F8F417872C}"/>
              </a:ext>
            </a:extLst>
          </p:cNvPr>
          <p:cNvSpPr/>
          <p:nvPr/>
        </p:nvSpPr>
        <p:spPr bwMode="auto">
          <a:xfrm>
            <a:off x="2058983" y="3910084"/>
            <a:ext cx="1233605" cy="452935"/>
          </a:xfrm>
          <a:prstGeom prst="flowChartAlternate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algn="ctr"/>
            <a:r>
              <a:rPr lang="en-US" altLang="zh-CN" sz="2400" b="1" kern="0" baseline="-25000" dirty="0">
                <a:solidFill>
                  <a:prstClr val="black"/>
                </a:solidFill>
                <a:latin typeface="Times New Roman" panose="02020603050405020304" charset="0"/>
                <a:ea typeface="微软雅黑" panose="020B0503020204020204" charset="-122"/>
                <a:cs typeface="Times New Roman" panose="02020603050405020304" charset="0"/>
              </a:rPr>
              <a:t>T</a:t>
            </a:r>
            <a:r>
              <a:rPr lang="zh-CN" altLang="en-US" sz="2400" b="1" kern="0" baseline="-25000" dirty="0">
                <a:solidFill>
                  <a:prstClr val="black"/>
                </a:solidFill>
                <a:latin typeface="Times New Roman" panose="02020603050405020304" charset="0"/>
                <a:ea typeface="微软雅黑" panose="020B0503020204020204" charset="-122"/>
                <a:cs typeface="Times New Roman" panose="02020603050405020304" charset="0"/>
              </a:rPr>
              <a:t>heory</a:t>
            </a:r>
          </a:p>
        </p:txBody>
      </p:sp>
      <p:sp>
        <p:nvSpPr>
          <p:cNvPr id="20" name="流程图: 可选过程 19">
            <a:extLst>
              <a:ext uri="{FF2B5EF4-FFF2-40B4-BE49-F238E27FC236}">
                <a16:creationId xmlns:a16="http://schemas.microsoft.com/office/drawing/2014/main" id="{D97CDB94-EA2A-4339-A510-1C27800521E7}"/>
              </a:ext>
            </a:extLst>
          </p:cNvPr>
          <p:cNvSpPr/>
          <p:nvPr/>
        </p:nvSpPr>
        <p:spPr bwMode="auto">
          <a:xfrm>
            <a:off x="2103544" y="5044963"/>
            <a:ext cx="1233606" cy="749267"/>
          </a:xfrm>
          <a:prstGeom prst="flowChartAlternate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algn="ctr"/>
            <a:r>
              <a:rPr lang="en-US" altLang="zh-CN" sz="2400" b="1" kern="0" baseline="-25000" dirty="0">
                <a:solidFill>
                  <a:prstClr val="black"/>
                </a:solidFill>
                <a:latin typeface="Times New Roman" panose="02020603050405020304" charset="0"/>
                <a:ea typeface="微软雅黑" panose="020B0503020204020204" charset="-122"/>
                <a:cs typeface="Times New Roman" panose="02020603050405020304" charset="0"/>
              </a:rPr>
              <a:t>N</a:t>
            </a:r>
            <a:r>
              <a:rPr lang="zh-CN" altLang="en-US" sz="2400" b="1" kern="0" baseline="-25000" dirty="0">
                <a:solidFill>
                  <a:prstClr val="black"/>
                </a:solidFill>
                <a:latin typeface="Times New Roman" panose="02020603050405020304" charset="0"/>
                <a:ea typeface="微软雅黑" panose="020B0503020204020204" charset="-122"/>
                <a:cs typeface="Times New Roman" panose="02020603050405020304" charset="0"/>
              </a:rPr>
              <a:t>umerical </a:t>
            </a:r>
            <a:r>
              <a:rPr lang="en-US" altLang="zh-CN" sz="2400" b="1" kern="0" baseline="-25000" dirty="0">
                <a:solidFill>
                  <a:prstClr val="black"/>
                </a:solidFill>
                <a:latin typeface="Times New Roman" panose="02020603050405020304" charset="0"/>
                <a:ea typeface="微软雅黑" panose="020B0503020204020204" charset="-122"/>
                <a:cs typeface="Times New Roman" panose="02020603050405020304" charset="0"/>
              </a:rPr>
              <a:t>S</a:t>
            </a:r>
            <a:r>
              <a:rPr lang="zh-CN" altLang="en-US" sz="2400" b="1" kern="0" baseline="-25000" dirty="0">
                <a:solidFill>
                  <a:prstClr val="black"/>
                </a:solidFill>
                <a:latin typeface="Times New Roman" panose="02020603050405020304" charset="0"/>
                <a:ea typeface="微软雅黑" panose="020B0503020204020204" charset="-122"/>
                <a:cs typeface="Times New Roman" panose="02020603050405020304" charset="0"/>
              </a:rPr>
              <a:t>imulation</a:t>
            </a:r>
          </a:p>
        </p:txBody>
      </p:sp>
      <p:sp>
        <p:nvSpPr>
          <p:cNvPr id="21" name="TextBox 1">
            <a:extLst>
              <a:ext uri="{FF2B5EF4-FFF2-40B4-BE49-F238E27FC236}">
                <a16:creationId xmlns:a16="http://schemas.microsoft.com/office/drawing/2014/main" id="{2FB5AEEA-B352-4249-890F-CB79F5D4487E}"/>
              </a:ext>
            </a:extLst>
          </p:cNvPr>
          <p:cNvSpPr txBox="1"/>
          <p:nvPr/>
        </p:nvSpPr>
        <p:spPr>
          <a:xfrm>
            <a:off x="2126923" y="1419952"/>
            <a:ext cx="1190839" cy="461665"/>
          </a:xfrm>
          <a:prstGeom prst="rect">
            <a:avLst/>
          </a:prstGeom>
          <a:solidFill>
            <a:srgbClr val="FFC000"/>
          </a:solidFill>
          <a:ln w="25400">
            <a:solidFill>
              <a:srgbClr val="FF0000"/>
            </a:solidFill>
          </a:ln>
        </p:spPr>
        <p:txBody>
          <a:bodyPr wrap="none" rtlCol="0">
            <a:spAutoFit/>
          </a:bodyPr>
          <a:lstStyle/>
          <a:p>
            <a:r>
              <a:rPr lang="en-US" altLang="zh-CN" sz="2400" b="1" dirty="0"/>
              <a:t>method</a:t>
            </a:r>
          </a:p>
        </p:txBody>
      </p:sp>
      <p:sp>
        <p:nvSpPr>
          <p:cNvPr id="22" name="TextBox 40">
            <a:extLst>
              <a:ext uri="{FF2B5EF4-FFF2-40B4-BE49-F238E27FC236}">
                <a16:creationId xmlns:a16="http://schemas.microsoft.com/office/drawing/2014/main" id="{58FF497E-F602-488F-BD6C-970852D2FC3B}"/>
              </a:ext>
            </a:extLst>
          </p:cNvPr>
          <p:cNvSpPr txBox="1"/>
          <p:nvPr/>
        </p:nvSpPr>
        <p:spPr>
          <a:xfrm>
            <a:off x="5300273" y="1419952"/>
            <a:ext cx="1290931" cy="461665"/>
          </a:xfrm>
          <a:prstGeom prst="rect">
            <a:avLst/>
          </a:prstGeom>
          <a:solidFill>
            <a:srgbClr val="FFC000"/>
          </a:solidFill>
          <a:ln w="25400">
            <a:solidFill>
              <a:srgbClr val="FF0000"/>
            </a:solidFill>
          </a:ln>
        </p:spPr>
        <p:txBody>
          <a:bodyPr wrap="none" rtlCol="0">
            <a:spAutoFit/>
          </a:bodyPr>
          <a:lstStyle>
            <a:defPPr>
              <a:defRPr lang="zh-CN"/>
            </a:defPPr>
          </a:lstStyle>
          <a:p>
            <a:r>
              <a:rPr lang="en-US" altLang="zh-CN" sz="2400" b="1" dirty="0"/>
              <a:t>contents</a:t>
            </a:r>
          </a:p>
        </p:txBody>
      </p:sp>
      <p:sp>
        <p:nvSpPr>
          <p:cNvPr id="23" name="TextBox 41">
            <a:extLst>
              <a:ext uri="{FF2B5EF4-FFF2-40B4-BE49-F238E27FC236}">
                <a16:creationId xmlns:a16="http://schemas.microsoft.com/office/drawing/2014/main" id="{5743ED65-B021-4A16-B3D4-FF5716F05F0D}"/>
              </a:ext>
            </a:extLst>
          </p:cNvPr>
          <p:cNvSpPr txBox="1"/>
          <p:nvPr/>
        </p:nvSpPr>
        <p:spPr>
          <a:xfrm>
            <a:off x="8993695" y="1426200"/>
            <a:ext cx="936538" cy="461665"/>
          </a:xfrm>
          <a:prstGeom prst="rect">
            <a:avLst/>
          </a:prstGeom>
          <a:solidFill>
            <a:srgbClr val="FFC000"/>
          </a:solidFill>
          <a:ln w="25400">
            <a:solidFill>
              <a:srgbClr val="FF0000"/>
            </a:solidFill>
          </a:ln>
        </p:spPr>
        <p:txBody>
          <a:bodyPr wrap="none" rtlCol="0">
            <a:spAutoFit/>
          </a:bodyPr>
          <a:lstStyle>
            <a:defPPr>
              <a:defRPr lang="zh-CN"/>
            </a:defPPr>
          </a:lstStyle>
          <a:p>
            <a:r>
              <a:rPr lang="en-US" altLang="zh-CN" sz="2400" b="1" dirty="0"/>
              <a:t>factor</a:t>
            </a:r>
          </a:p>
        </p:txBody>
      </p:sp>
      <p:sp>
        <p:nvSpPr>
          <p:cNvPr id="24" name="矩形 23">
            <a:extLst>
              <a:ext uri="{FF2B5EF4-FFF2-40B4-BE49-F238E27FC236}">
                <a16:creationId xmlns:a16="http://schemas.microsoft.com/office/drawing/2014/main" id="{443FF7E1-E704-47C6-850B-5E7F7CDC30B0}"/>
              </a:ext>
            </a:extLst>
          </p:cNvPr>
          <p:cNvSpPr/>
          <p:nvPr/>
        </p:nvSpPr>
        <p:spPr>
          <a:xfrm>
            <a:off x="4045819" y="2106683"/>
            <a:ext cx="3799840" cy="4572000"/>
          </a:xfrm>
          <a:prstGeom prst="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7BB2D95-C733-41B2-B8BD-D7089C69F4BA}"/>
              </a:ext>
            </a:extLst>
          </p:cNvPr>
          <p:cNvSpPr/>
          <p:nvPr/>
        </p:nvSpPr>
        <p:spPr>
          <a:xfrm>
            <a:off x="8665444" y="2106683"/>
            <a:ext cx="1644650" cy="4572000"/>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3293B691-6E64-40EB-8827-9720DB15FAEC}"/>
              </a:ext>
            </a:extLst>
          </p:cNvPr>
          <p:cNvCxnSpPr/>
          <p:nvPr/>
        </p:nvCxnSpPr>
        <p:spPr>
          <a:xfrm>
            <a:off x="2512294" y="3255887"/>
            <a:ext cx="0" cy="654197"/>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27" name="直接箭头连接符 26">
            <a:extLst>
              <a:ext uri="{FF2B5EF4-FFF2-40B4-BE49-F238E27FC236}">
                <a16:creationId xmlns:a16="http://schemas.microsoft.com/office/drawing/2014/main" id="{4BC21F63-2715-4963-8BE9-A7D4EE8F4643}"/>
              </a:ext>
            </a:extLst>
          </p:cNvPr>
          <p:cNvCxnSpPr/>
          <p:nvPr/>
        </p:nvCxnSpPr>
        <p:spPr>
          <a:xfrm flipV="1">
            <a:off x="2759944" y="3258046"/>
            <a:ext cx="0" cy="662622"/>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28" name="直接箭头连接符 27">
            <a:extLst>
              <a:ext uri="{FF2B5EF4-FFF2-40B4-BE49-F238E27FC236}">
                <a16:creationId xmlns:a16="http://schemas.microsoft.com/office/drawing/2014/main" id="{C135E4E8-6EB7-4499-A1AD-BDA69FAB4683}"/>
              </a:ext>
            </a:extLst>
          </p:cNvPr>
          <p:cNvCxnSpPr/>
          <p:nvPr/>
        </p:nvCxnSpPr>
        <p:spPr>
          <a:xfrm>
            <a:off x="2493244" y="4363019"/>
            <a:ext cx="0" cy="654197"/>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29" name="直接箭头连接符 28">
            <a:extLst>
              <a:ext uri="{FF2B5EF4-FFF2-40B4-BE49-F238E27FC236}">
                <a16:creationId xmlns:a16="http://schemas.microsoft.com/office/drawing/2014/main" id="{AAB51D6C-49F2-4BF7-AC6E-C4BC7D36C533}"/>
              </a:ext>
            </a:extLst>
          </p:cNvPr>
          <p:cNvCxnSpPr/>
          <p:nvPr/>
        </p:nvCxnSpPr>
        <p:spPr>
          <a:xfrm flipV="1">
            <a:off x="2759944" y="4353248"/>
            <a:ext cx="0" cy="662622"/>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30" name="右箭头 6">
            <a:extLst>
              <a:ext uri="{FF2B5EF4-FFF2-40B4-BE49-F238E27FC236}">
                <a16:creationId xmlns:a16="http://schemas.microsoft.com/office/drawing/2014/main" id="{CC8132AB-7CF4-4C65-8D21-FFA2D2F2B8C1}"/>
              </a:ext>
            </a:extLst>
          </p:cNvPr>
          <p:cNvSpPr/>
          <p:nvPr/>
        </p:nvSpPr>
        <p:spPr>
          <a:xfrm>
            <a:off x="3413925" y="4099304"/>
            <a:ext cx="482025" cy="3417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47">
            <a:extLst>
              <a:ext uri="{FF2B5EF4-FFF2-40B4-BE49-F238E27FC236}">
                <a16:creationId xmlns:a16="http://schemas.microsoft.com/office/drawing/2014/main" id="{50095EEA-DFA2-4196-A96D-0B2129EC7A5E}"/>
              </a:ext>
            </a:extLst>
          </p:cNvPr>
          <p:cNvSpPr/>
          <p:nvPr/>
        </p:nvSpPr>
        <p:spPr>
          <a:xfrm flipH="1">
            <a:off x="8016482" y="4099305"/>
            <a:ext cx="527625" cy="3417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灯片编号占位符 31">
            <a:extLst>
              <a:ext uri="{FF2B5EF4-FFF2-40B4-BE49-F238E27FC236}">
                <a16:creationId xmlns:a16="http://schemas.microsoft.com/office/drawing/2014/main" id="{00185108-946D-4A8B-A8FE-5ECBAE568EE4}"/>
              </a:ext>
            </a:extLst>
          </p:cNvPr>
          <p:cNvSpPr>
            <a:spLocks noGrp="1"/>
          </p:cNvSpPr>
          <p:nvPr>
            <p:ph type="sldNum" sz="quarter" idx="12"/>
          </p:nvPr>
        </p:nvSpPr>
        <p:spPr/>
        <p:txBody>
          <a:bodyPr/>
          <a:lstStyle/>
          <a:p>
            <a:fld id="{7D9BB5D0-35E4-459D-AEF3-FE4D7C45CC19}" type="slidenum">
              <a:rPr lang="zh-CN" altLang="en-US" smtClean="0"/>
              <a:t>5</a:t>
            </a:fld>
            <a:endParaRPr lang="zh-CN" altLang="en-US" dirty="0"/>
          </a:p>
        </p:txBody>
      </p:sp>
    </p:spTree>
    <p:extLst>
      <p:ext uri="{BB962C8B-B14F-4D97-AF65-F5344CB8AC3E}">
        <p14:creationId xmlns:p14="http://schemas.microsoft.com/office/powerpoint/2010/main" val="323044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2. Research status and hot topics</a:t>
            </a:r>
          </a:p>
        </p:txBody>
      </p:sp>
      <p:sp>
        <p:nvSpPr>
          <p:cNvPr id="3" name="标题 1">
            <a:extLst>
              <a:ext uri="{FF2B5EF4-FFF2-40B4-BE49-F238E27FC236}">
                <a16:creationId xmlns:a16="http://schemas.microsoft.com/office/drawing/2014/main" id="{316F5407-5D1F-4A86-B877-69E60370B100}"/>
              </a:ext>
            </a:extLst>
          </p:cNvPr>
          <p:cNvSpPr txBox="1">
            <a:spLocks/>
          </p:cNvSpPr>
          <p:nvPr/>
        </p:nvSpPr>
        <p:spPr bwMode="auto">
          <a:xfrm>
            <a:off x="342114" y="889000"/>
            <a:ext cx="11011686"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Temperature distribution law of ceiling flue gas</a:t>
            </a:r>
            <a:endParaRPr lang="zh-CN" altLang="en-US" sz="2800" b="1" kern="0" noProof="1">
              <a:solidFill>
                <a:srgbClr val="00B0F0"/>
              </a:solidFill>
              <a:latin typeface="微软雅黑" panose="020B0503020204020204" charset="-122"/>
              <a:ea typeface="微软雅黑" panose="020B0503020204020204" charset="-122"/>
            </a:endParaRPr>
          </a:p>
        </p:txBody>
      </p:sp>
      <p:pic>
        <p:nvPicPr>
          <p:cNvPr id="4" name="Picture 2" descr="C:\Users\15482\Desktop\1.jpg">
            <a:extLst>
              <a:ext uri="{FF2B5EF4-FFF2-40B4-BE49-F238E27FC236}">
                <a16:creationId xmlns:a16="http://schemas.microsoft.com/office/drawing/2014/main" id="{D613FC54-B3AF-4931-BCC7-4033404B88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256"/>
          <a:stretch/>
        </p:blipFill>
        <p:spPr bwMode="auto">
          <a:xfrm>
            <a:off x="1896891" y="4592955"/>
            <a:ext cx="7515775" cy="212852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3B85AEC0-FD2D-4290-A9F1-915C90405AC6}"/>
              </a:ext>
            </a:extLst>
          </p:cNvPr>
          <p:cNvSpPr/>
          <p:nvPr/>
        </p:nvSpPr>
        <p:spPr>
          <a:xfrm>
            <a:off x="1491441" y="1549400"/>
            <a:ext cx="8326677" cy="1136721"/>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a:ea typeface="微软雅黑" panose="020B0503020204020204" pitchFamily="34" charset="-122"/>
                <a:cs typeface="Times New Roman" panose="02020603050405020304" pitchFamily="18" charset="0"/>
              </a:rPr>
              <a:t>The law </a:t>
            </a:r>
            <a:r>
              <a:rPr lang="en-US" altLang="zh-CN" dirty="0">
                <a:ea typeface="微软雅黑" panose="020B0503020204020204" pitchFamily="34" charset="-122"/>
                <a:cs typeface="Times New Roman" panose="02020603050405020304" pitchFamily="18" charset="0"/>
              </a:rPr>
              <a:t>of maximum flue gas temperature rise and longitudinal temperature rise under the roof is one of the most important parameters to evaluate tunnel fire risk and guide fire detection.</a:t>
            </a:r>
            <a:endParaRPr lang="zh-CN" altLang="en-US" dirty="0">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57B12295-E2F9-4000-92F1-95D84EC3512C}"/>
              </a:ext>
            </a:extLst>
          </p:cNvPr>
          <p:cNvSpPr/>
          <p:nvPr/>
        </p:nvSpPr>
        <p:spPr>
          <a:xfrm>
            <a:off x="1491441" y="2775985"/>
            <a:ext cx="8846092" cy="782137"/>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dirty="0">
                <a:ea typeface="微软雅黑" panose="020B0503020204020204" pitchFamily="34" charset="-122"/>
                <a:cs typeface="Times New Roman" panose="02020603050405020304" pitchFamily="18" charset="0"/>
              </a:rPr>
              <a:t>The strength of most concrete in the tunnel will decrease when the temperature exceeds 300 ℃; When the temperature reaches 250-420 ℃, the concrete surface falls off.</a:t>
            </a:r>
            <a:endParaRPr lang="zh-CN" altLang="en-US" dirty="0">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id="{5F1508AC-17B4-4545-9A82-F30C87037FA4}"/>
              </a:ext>
            </a:extLst>
          </p:cNvPr>
          <p:cNvSpPr/>
          <p:nvPr/>
        </p:nvSpPr>
        <p:spPr>
          <a:xfrm>
            <a:off x="1491441" y="3655705"/>
            <a:ext cx="8471180" cy="776623"/>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dirty="0">
                <a:ea typeface="微软雅黑" panose="020B0503020204020204" pitchFamily="34" charset="-122"/>
                <a:cs typeface="Times New Roman" panose="02020603050405020304" pitchFamily="18" charset="0"/>
              </a:rPr>
              <a:t>In full-scale tunnel fire, when the flame strikes the ceiling to form ceiling jet flame, the maximum ceiling temperature reaches 1350 ℃.</a:t>
            </a:r>
            <a:endParaRPr lang="zh-CN" altLang="en-US" dirty="0">
              <a:ea typeface="微软雅黑" panose="020B0503020204020204" pitchFamily="34" charset="-122"/>
              <a:cs typeface="Times New Roman" panose="02020603050405020304" pitchFamily="18" charset="0"/>
            </a:endParaRPr>
          </a:p>
        </p:txBody>
      </p:sp>
      <p:sp>
        <p:nvSpPr>
          <p:cNvPr id="8" name="灯片编号占位符 7">
            <a:extLst>
              <a:ext uri="{FF2B5EF4-FFF2-40B4-BE49-F238E27FC236}">
                <a16:creationId xmlns:a16="http://schemas.microsoft.com/office/drawing/2014/main" id="{49D3315F-D575-49B2-AC52-D24ABEAECAB3}"/>
              </a:ext>
            </a:extLst>
          </p:cNvPr>
          <p:cNvSpPr>
            <a:spLocks noGrp="1"/>
          </p:cNvSpPr>
          <p:nvPr>
            <p:ph type="sldNum" sz="quarter" idx="12"/>
          </p:nvPr>
        </p:nvSpPr>
        <p:spPr/>
        <p:txBody>
          <a:bodyPr/>
          <a:lstStyle/>
          <a:p>
            <a:fld id="{7D9BB5D0-35E4-459D-AEF3-FE4D7C45CC19}" type="slidenum">
              <a:rPr lang="zh-CN" altLang="en-US" smtClean="0"/>
              <a:t>6</a:t>
            </a:fld>
            <a:endParaRPr lang="zh-CN" altLang="en-US"/>
          </a:p>
        </p:txBody>
      </p:sp>
    </p:spTree>
    <p:extLst>
      <p:ext uri="{BB962C8B-B14F-4D97-AF65-F5344CB8AC3E}">
        <p14:creationId xmlns:p14="http://schemas.microsoft.com/office/powerpoint/2010/main" val="93693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2. Research status and hot topics</a:t>
            </a:r>
          </a:p>
        </p:txBody>
      </p:sp>
      <p:pic>
        <p:nvPicPr>
          <p:cNvPr id="3" name="Picture 3" descr="C:\Users\15482\Desktop\1.jpg">
            <a:extLst>
              <a:ext uri="{FF2B5EF4-FFF2-40B4-BE49-F238E27FC236}">
                <a16:creationId xmlns:a16="http://schemas.microsoft.com/office/drawing/2014/main" id="{283841C9-1A62-4701-81E4-CD20B9B78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540" y="3645705"/>
            <a:ext cx="8176046" cy="131812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a:extLst>
              <a:ext uri="{FF2B5EF4-FFF2-40B4-BE49-F238E27FC236}">
                <a16:creationId xmlns:a16="http://schemas.microsoft.com/office/drawing/2014/main" id="{DBB0D479-9EFD-4475-9480-E681289EC5FE}"/>
              </a:ext>
            </a:extLst>
          </p:cNvPr>
          <p:cNvSpPr txBox="1">
            <a:spLocks/>
          </p:cNvSpPr>
          <p:nvPr/>
        </p:nvSpPr>
        <p:spPr bwMode="auto">
          <a:xfrm>
            <a:off x="381000" y="856493"/>
            <a:ext cx="822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Counterflow length of flue gas</a:t>
            </a:r>
            <a:endParaRPr lang="zh-CN" altLang="en-US" sz="2800" b="1" kern="0" noProof="1">
              <a:solidFill>
                <a:srgbClr val="00B0F0"/>
              </a:solidFill>
              <a:latin typeface="微软雅黑" panose="020B0503020204020204" charset="-122"/>
              <a:ea typeface="微软雅黑" panose="020B0503020204020204" charset="-122"/>
            </a:endParaRPr>
          </a:p>
        </p:txBody>
      </p:sp>
      <p:pic>
        <p:nvPicPr>
          <p:cNvPr id="5" name="Picture 1" descr="C:\Users\15482\Desktop\1.jpg">
            <a:extLst>
              <a:ext uri="{FF2B5EF4-FFF2-40B4-BE49-F238E27FC236}">
                <a16:creationId xmlns:a16="http://schemas.microsoft.com/office/drawing/2014/main" id="{135A48DA-ADFA-4A1D-AD5A-132EBF692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540" y="5044198"/>
            <a:ext cx="8313638" cy="1745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5482\Desktop\1.jpg">
            <a:extLst>
              <a:ext uri="{FF2B5EF4-FFF2-40B4-BE49-F238E27FC236}">
                <a16:creationId xmlns:a16="http://schemas.microsoft.com/office/drawing/2014/main" id="{38D4FAEA-E7E6-49D3-97C6-97C8A8CC4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161" y="1535948"/>
            <a:ext cx="3390615" cy="230170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C089A50A-1BF9-4E19-9AE2-6DC9E0840A90}"/>
              </a:ext>
            </a:extLst>
          </p:cNvPr>
          <p:cNvSpPr/>
          <p:nvPr/>
        </p:nvSpPr>
        <p:spPr>
          <a:xfrm>
            <a:off x="5478382" y="1652956"/>
            <a:ext cx="5519630" cy="701346"/>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Longitudinal ventilation is the main ventilation and smoke exhaust mode in the tunnel.</a:t>
            </a:r>
            <a:endParaRPr lang="zh-CN" altLang="en-US" sz="16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862ACF68-A34F-47FD-8493-45B8ADD37456}"/>
              </a:ext>
            </a:extLst>
          </p:cNvPr>
          <p:cNvSpPr/>
          <p:nvPr/>
        </p:nvSpPr>
        <p:spPr>
          <a:xfrm>
            <a:off x="5429415" y="2478372"/>
            <a:ext cx="5635207" cy="701346"/>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Longitudinal ventilation can provide a relatively smoke-free area for upstream personnel or vehicles.</a:t>
            </a:r>
            <a:endParaRPr lang="zh-CN" altLang="en-US" sz="1600"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09B18122-1ABB-4525-ADAD-9FE078063506}"/>
              </a:ext>
            </a:extLst>
          </p:cNvPr>
          <p:cNvSpPr/>
          <p:nvPr/>
        </p:nvSpPr>
        <p:spPr>
          <a:xfrm>
            <a:off x="5429415" y="3272002"/>
            <a:ext cx="5635207" cy="701346"/>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The counterflow length of flue gas is the distance from the flue gas to the upstream of the fire source.</a:t>
            </a:r>
            <a:endParaRPr lang="zh-CN" altLang="en-US" sz="1600" dirty="0">
              <a:latin typeface="微软雅黑" panose="020B0503020204020204" pitchFamily="34" charset="-122"/>
              <a:ea typeface="微软雅黑" panose="020B0503020204020204" pitchFamily="34" charset="-122"/>
            </a:endParaRPr>
          </a:p>
        </p:txBody>
      </p:sp>
      <p:sp>
        <p:nvSpPr>
          <p:cNvPr id="10" name="灯片编号占位符 9">
            <a:extLst>
              <a:ext uri="{FF2B5EF4-FFF2-40B4-BE49-F238E27FC236}">
                <a16:creationId xmlns:a16="http://schemas.microsoft.com/office/drawing/2014/main" id="{198C4469-7779-4898-BC90-5B9A3AB7BE18}"/>
              </a:ext>
            </a:extLst>
          </p:cNvPr>
          <p:cNvSpPr>
            <a:spLocks noGrp="1"/>
          </p:cNvSpPr>
          <p:nvPr>
            <p:ph type="sldNum" sz="quarter" idx="12"/>
          </p:nvPr>
        </p:nvSpPr>
        <p:spPr/>
        <p:txBody>
          <a:bodyPr/>
          <a:lstStyle/>
          <a:p>
            <a:fld id="{7D9BB5D0-35E4-459D-AEF3-FE4D7C45CC19}" type="slidenum">
              <a:rPr lang="zh-CN" altLang="en-US" smtClean="0"/>
              <a:t>7</a:t>
            </a:fld>
            <a:endParaRPr lang="zh-CN" altLang="en-US"/>
          </a:p>
        </p:txBody>
      </p:sp>
    </p:spTree>
    <p:extLst>
      <p:ext uri="{BB962C8B-B14F-4D97-AF65-F5344CB8AC3E}">
        <p14:creationId xmlns:p14="http://schemas.microsoft.com/office/powerpoint/2010/main" val="257642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2. Research status and hot topics</a:t>
            </a:r>
          </a:p>
        </p:txBody>
      </p:sp>
      <p:sp>
        <p:nvSpPr>
          <p:cNvPr id="3" name="标题 1">
            <a:extLst>
              <a:ext uri="{FF2B5EF4-FFF2-40B4-BE49-F238E27FC236}">
                <a16:creationId xmlns:a16="http://schemas.microsoft.com/office/drawing/2014/main" id="{60506370-8515-42E4-BBEC-0EF5AF8991F5}"/>
              </a:ext>
            </a:extLst>
          </p:cNvPr>
          <p:cNvSpPr txBox="1">
            <a:spLocks/>
          </p:cNvSpPr>
          <p:nvPr/>
        </p:nvSpPr>
        <p:spPr bwMode="auto">
          <a:xfrm>
            <a:off x="357885" y="742036"/>
            <a:ext cx="10008523"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Critical longitudinal ventilation velocity</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4" name="矩形 3">
            <a:extLst>
              <a:ext uri="{FF2B5EF4-FFF2-40B4-BE49-F238E27FC236}">
                <a16:creationId xmlns:a16="http://schemas.microsoft.com/office/drawing/2014/main" id="{3F04DA81-B652-46B6-BF19-4ED92FA234BA}"/>
              </a:ext>
            </a:extLst>
          </p:cNvPr>
          <p:cNvSpPr/>
          <p:nvPr/>
        </p:nvSpPr>
        <p:spPr>
          <a:xfrm>
            <a:off x="5752426" y="1442915"/>
            <a:ext cx="5846016" cy="860235"/>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2000" dirty="0">
                <a:ea typeface="微软雅黑" panose="020B0503020204020204" pitchFamily="34" charset="-122"/>
                <a:cs typeface="Times New Roman" panose="02020603050405020304" pitchFamily="18" charset="0"/>
              </a:rPr>
              <a:t>The critical ventilation speed is the ventilation speed when the flue gas counterflow length is 0m.</a:t>
            </a:r>
            <a:endParaRPr lang="zh-CN" altLang="en-US" sz="2000" dirty="0">
              <a:ea typeface="微软雅黑" panose="020B0503020204020204" pitchFamily="34" charset="-122"/>
              <a:cs typeface="Times New Roman" panose="02020603050405020304" pitchFamily="18" charset="0"/>
            </a:endParaRPr>
          </a:p>
        </p:txBody>
      </p:sp>
      <p:pic>
        <p:nvPicPr>
          <p:cNvPr id="5" name="Picture 1" descr="C:\Users\15482\Desktop\2.jpg">
            <a:extLst>
              <a:ext uri="{FF2B5EF4-FFF2-40B4-BE49-F238E27FC236}">
                <a16:creationId xmlns:a16="http://schemas.microsoft.com/office/drawing/2014/main" id="{8CB4C5B6-BEB3-42C0-B0F0-8DFEF416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547" y="5213270"/>
            <a:ext cx="6992938" cy="1611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5482\Desktop\3.jpg">
            <a:extLst>
              <a:ext uri="{FF2B5EF4-FFF2-40B4-BE49-F238E27FC236}">
                <a16:creationId xmlns:a16="http://schemas.microsoft.com/office/drawing/2014/main" id="{D0DCEF3B-AA8A-42D3-BBA8-968A267DB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547" y="3749302"/>
            <a:ext cx="7148905" cy="1511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5482\Desktop\1.jpg">
            <a:extLst>
              <a:ext uri="{FF2B5EF4-FFF2-40B4-BE49-F238E27FC236}">
                <a16:creationId xmlns:a16="http://schemas.microsoft.com/office/drawing/2014/main" id="{46F4494D-A488-45A5-81B1-D1535C5AD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356" y="1442915"/>
            <a:ext cx="3740258" cy="253906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198DB882-8CFD-478D-96D0-03DCFB433980}"/>
              </a:ext>
            </a:extLst>
          </p:cNvPr>
          <p:cNvSpPr/>
          <p:nvPr/>
        </p:nvSpPr>
        <p:spPr>
          <a:xfrm>
            <a:off x="5752426" y="2356659"/>
            <a:ext cx="5846015" cy="1652825"/>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2000" dirty="0">
                <a:ea typeface="微软雅黑" panose="020B0503020204020204" pitchFamily="34" charset="-122"/>
                <a:cs typeface="Times New Roman" panose="02020603050405020304" pitchFamily="18" charset="0"/>
              </a:rPr>
              <a:t>A large number of theoretical research and practical results have shown that the longitudinal ventilation speed of 3m/s can inhibit the spread of fire smoke under all heat release rates.</a:t>
            </a:r>
            <a:endParaRPr lang="zh-CN" altLang="en-US" sz="2000" dirty="0">
              <a:ea typeface="微软雅黑" panose="020B0503020204020204" pitchFamily="34" charset="-122"/>
              <a:cs typeface="Times New Roman" panose="02020603050405020304" pitchFamily="18" charset="0"/>
            </a:endParaRPr>
          </a:p>
        </p:txBody>
      </p:sp>
      <p:sp>
        <p:nvSpPr>
          <p:cNvPr id="9" name="灯片编号占位符 8">
            <a:extLst>
              <a:ext uri="{FF2B5EF4-FFF2-40B4-BE49-F238E27FC236}">
                <a16:creationId xmlns:a16="http://schemas.microsoft.com/office/drawing/2014/main" id="{7883AE4B-AE8B-4328-A652-0F05DD059F66}"/>
              </a:ext>
            </a:extLst>
          </p:cNvPr>
          <p:cNvSpPr>
            <a:spLocks noGrp="1"/>
          </p:cNvSpPr>
          <p:nvPr>
            <p:ph type="sldNum" sz="quarter" idx="12"/>
          </p:nvPr>
        </p:nvSpPr>
        <p:spPr/>
        <p:txBody>
          <a:bodyPr/>
          <a:lstStyle/>
          <a:p>
            <a:fld id="{7D9BB5D0-35E4-459D-AEF3-FE4D7C45CC19}" type="slidenum">
              <a:rPr lang="zh-CN" altLang="en-US" smtClean="0"/>
              <a:t>8</a:t>
            </a:fld>
            <a:endParaRPr lang="zh-CN" altLang="en-US"/>
          </a:p>
        </p:txBody>
      </p:sp>
    </p:spTree>
    <p:extLst>
      <p:ext uri="{BB962C8B-B14F-4D97-AF65-F5344CB8AC3E}">
        <p14:creationId xmlns:p14="http://schemas.microsoft.com/office/powerpoint/2010/main" val="89378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3875"/>
          </a:xfrm>
        </p:spPr>
        <p:txBody>
          <a:bodyPr>
            <a:normAutofit/>
          </a:bodyPr>
          <a:lstStyle/>
          <a:p>
            <a:pPr algn="ctr"/>
            <a:r>
              <a:rPr lang="en-US" altLang="zh-CN" sz="2400" b="1" dirty="0">
                <a:latin typeface="Times New Roman Bold" panose="02020503050405090304" charset="0"/>
                <a:cs typeface="Times New Roman Bold" panose="02020503050405090304" charset="0"/>
              </a:rPr>
              <a:t>2. Research status and hot topics</a:t>
            </a:r>
          </a:p>
        </p:txBody>
      </p:sp>
      <p:pic>
        <p:nvPicPr>
          <p:cNvPr id="3" name="Picture 1" descr="C:\Users\15482\Desktop\1.jpg">
            <a:extLst>
              <a:ext uri="{FF2B5EF4-FFF2-40B4-BE49-F238E27FC236}">
                <a16:creationId xmlns:a16="http://schemas.microsoft.com/office/drawing/2014/main" id="{E433F328-0BF8-4062-9642-11B9928E1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082" y="1219382"/>
            <a:ext cx="3974918" cy="2507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15482\Desktop\1.jpg">
            <a:extLst>
              <a:ext uri="{FF2B5EF4-FFF2-40B4-BE49-F238E27FC236}">
                <a16:creationId xmlns:a16="http://schemas.microsoft.com/office/drawing/2014/main" id="{67A5A70E-260B-4DC3-8A44-48B4D1C48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75"/>
          <a:stretch/>
        </p:blipFill>
        <p:spPr bwMode="auto">
          <a:xfrm>
            <a:off x="1889760" y="5652386"/>
            <a:ext cx="4463398" cy="91780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2F3385BF-1B19-485E-9EF2-E3F60216BDF0}"/>
              </a:ext>
            </a:extLst>
          </p:cNvPr>
          <p:cNvSpPr/>
          <p:nvPr/>
        </p:nvSpPr>
        <p:spPr>
          <a:xfrm>
            <a:off x="6297712" y="1354516"/>
            <a:ext cx="5483610" cy="1021433"/>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rPr>
              <a:t>Longitudinal ventilation will destroy the structure of downstream flue gas and increase the risk of downstream fire.</a:t>
            </a:r>
            <a:endParaRPr lang="zh-CN" altLang="en-US" sz="16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AFC1601A-F001-4123-B664-841AE6B20C70}"/>
              </a:ext>
            </a:extLst>
          </p:cNvPr>
          <p:cNvSpPr/>
          <p:nvPr/>
        </p:nvSpPr>
        <p:spPr>
          <a:xfrm>
            <a:off x="6297712" y="2359610"/>
            <a:ext cx="5281480" cy="1661609"/>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Natural ventilation (transverse ventilation and smoke exhaust system) is a widely used ventilation and smoke exhaust method at this stage, which mainly uses the stack effect of smoke outlet or shaft to exhaust smoke.</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Picture 3" descr="C:\Users\15482\Desktop\1.jpg">
            <a:extLst>
              <a:ext uri="{FF2B5EF4-FFF2-40B4-BE49-F238E27FC236}">
                <a16:creationId xmlns:a16="http://schemas.microsoft.com/office/drawing/2014/main" id="{0CBD0511-F783-4E55-B23A-6AF93E855A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13" t="13759" r="8900"/>
          <a:stretch/>
        </p:blipFill>
        <p:spPr bwMode="auto">
          <a:xfrm>
            <a:off x="1863925" y="3923066"/>
            <a:ext cx="4489232" cy="13473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0D6D6D78-4B56-44AB-9A83-A73066F01FBA}"/>
              </a:ext>
            </a:extLst>
          </p:cNvPr>
          <p:cNvSpPr/>
          <p:nvPr/>
        </p:nvSpPr>
        <p:spPr>
          <a:xfrm>
            <a:off x="6297712" y="4099952"/>
            <a:ext cx="5056088" cy="1341521"/>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Natural ventilation has the advantages of energy saving, low operation cost, no occupation of tunnel space and no damage to the downstream flue gas layer structure.</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id="{38CCD512-A5CF-4D55-8C21-3E5ACBFA4571}"/>
              </a:ext>
            </a:extLst>
          </p:cNvPr>
          <p:cNvSpPr/>
          <p:nvPr/>
        </p:nvSpPr>
        <p:spPr>
          <a:xfrm>
            <a:off x="6297712" y="5464958"/>
            <a:ext cx="5056088" cy="1021433"/>
          </a:xfrm>
          <a:prstGeom prst="rect">
            <a:avLst/>
          </a:prstGeom>
        </p:spPr>
        <p:txBody>
          <a:bodyPr wrap="square">
            <a:spAutoFit/>
          </a:bodyPr>
          <a:lstStyle/>
          <a:p>
            <a:pPr marL="355600" indent="-355600">
              <a:lnSpc>
                <a:spcPct val="130000"/>
              </a:lnSpc>
              <a:buClr>
                <a:srgbClr val="FF0000"/>
              </a:buClr>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The smoke exhaust capacity is mainly related to the opening size, height, layout spacing and other factors of the shaft.</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标题 1">
            <a:extLst>
              <a:ext uri="{FF2B5EF4-FFF2-40B4-BE49-F238E27FC236}">
                <a16:creationId xmlns:a16="http://schemas.microsoft.com/office/drawing/2014/main" id="{A8C762DC-E855-47CC-84B6-00D986D89724}"/>
              </a:ext>
            </a:extLst>
          </p:cNvPr>
          <p:cNvSpPr txBox="1">
            <a:spLocks/>
          </p:cNvSpPr>
          <p:nvPr/>
        </p:nvSpPr>
        <p:spPr bwMode="auto">
          <a:xfrm>
            <a:off x="268387" y="689642"/>
            <a:ext cx="491963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005">
                <a:solidFill>
                  <a:schemeClr val="tx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en-US" altLang="zh-CN" sz="2800" b="1" kern="0" noProof="1">
                <a:solidFill>
                  <a:srgbClr val="00B0F0"/>
                </a:solidFill>
                <a:latin typeface="微软雅黑" panose="020B0503020204020204" charset="-122"/>
                <a:ea typeface="微软雅黑" panose="020B0503020204020204" charset="-122"/>
              </a:rPr>
              <a:t>Smoke exhaust</a:t>
            </a:r>
            <a:endParaRPr lang="zh-CN" altLang="en-US" sz="2800" b="1" kern="0" noProof="1">
              <a:solidFill>
                <a:srgbClr val="00B0F0"/>
              </a:solidFill>
              <a:latin typeface="微软雅黑" panose="020B0503020204020204" charset="-122"/>
              <a:ea typeface="微软雅黑" panose="020B0503020204020204" charset="-122"/>
            </a:endParaRPr>
          </a:p>
        </p:txBody>
      </p:sp>
      <p:sp>
        <p:nvSpPr>
          <p:cNvPr id="11" name="灯片编号占位符 10">
            <a:extLst>
              <a:ext uri="{FF2B5EF4-FFF2-40B4-BE49-F238E27FC236}">
                <a16:creationId xmlns:a16="http://schemas.microsoft.com/office/drawing/2014/main" id="{43FDCB78-977C-4C49-A361-355428D4A7CA}"/>
              </a:ext>
            </a:extLst>
          </p:cNvPr>
          <p:cNvSpPr>
            <a:spLocks noGrp="1"/>
          </p:cNvSpPr>
          <p:nvPr>
            <p:ph type="sldNum" sz="quarter" idx="12"/>
          </p:nvPr>
        </p:nvSpPr>
        <p:spPr/>
        <p:txBody>
          <a:bodyPr/>
          <a:lstStyle/>
          <a:p>
            <a:fld id="{7D9BB5D0-35E4-459D-AEF3-FE4D7C45CC19}" type="slidenum">
              <a:rPr lang="zh-CN" altLang="en-US" smtClean="0"/>
              <a:t>9</a:t>
            </a:fld>
            <a:endParaRPr lang="zh-CN" altLang="en-US"/>
          </a:p>
        </p:txBody>
      </p:sp>
    </p:spTree>
    <p:extLst>
      <p:ext uri="{BB962C8B-B14F-4D97-AF65-F5344CB8AC3E}">
        <p14:creationId xmlns:p14="http://schemas.microsoft.com/office/powerpoint/2010/main" val="2909557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861c835-5e29-4915-9c6d-dfbc27f0c770}"/>
  <p:tag name="TABLE_ENDDRAG_ORIGIN_RECT" val="650*93"/>
  <p:tag name="TABLE_ENDDRAG_RECT" val="196*339*650*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1245</Words>
  <Application>Microsoft Office PowerPoint</Application>
  <PresentationFormat>宽屏</PresentationFormat>
  <Paragraphs>119</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CharisSIL</vt:lpstr>
      <vt:lpstr>微软雅黑</vt:lpstr>
      <vt:lpstr>Arial</vt:lpstr>
      <vt:lpstr>Calibri</vt:lpstr>
      <vt:lpstr>Calibri Light</vt:lpstr>
      <vt:lpstr>Times New Roman</vt:lpstr>
      <vt:lpstr>Times New Roman Bold</vt:lpstr>
      <vt:lpstr>Wingdings</vt:lpstr>
      <vt:lpstr>Office 主题</vt:lpstr>
      <vt:lpstr>Study on Smoke and Fire Spread in Tunnel Fires</vt:lpstr>
      <vt:lpstr>1. Background</vt:lpstr>
      <vt:lpstr>1. Background</vt:lpstr>
      <vt:lpstr>1. Background</vt:lpstr>
      <vt:lpstr>2. Research status and hot topics</vt:lpstr>
      <vt:lpstr>2. Research status and hot topics</vt:lpstr>
      <vt:lpstr>2. Research status and hot topics</vt:lpstr>
      <vt:lpstr>2. Research status and hot topics</vt:lpstr>
      <vt:lpstr>2. Research status and hot topics</vt:lpstr>
      <vt:lpstr>2. Research status and hot topics</vt:lpstr>
      <vt:lpstr>2. Research status and hot topics</vt:lpstr>
      <vt:lpstr>3. Research proposal </vt:lpstr>
      <vt:lpstr>3. Research proposal </vt:lpstr>
      <vt:lpstr>3. Research proposal </vt:lpstr>
      <vt:lpstr>3. Research proposal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dingning</dc:creator>
  <cp:lastModifiedBy>L T</cp:lastModifiedBy>
  <cp:revision>112</cp:revision>
  <dcterms:created xsi:type="dcterms:W3CDTF">2021-03-28T15:57:00Z</dcterms:created>
  <dcterms:modified xsi:type="dcterms:W3CDTF">2021-11-24T14:45:04Z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A489A26A282948BDB439A612E2EF3E37</vt:lpwstr>
  </property>
</Properties>
</file>